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4"/>
  </p:notesMasterIdLst>
  <p:handoutMasterIdLst>
    <p:handoutMasterId r:id="rId25"/>
  </p:handoutMasterIdLst>
  <p:sldIdLst>
    <p:sldId id="256" r:id="rId5"/>
    <p:sldId id="266" r:id="rId6"/>
    <p:sldId id="267" r:id="rId7"/>
    <p:sldId id="263" r:id="rId8"/>
    <p:sldId id="277" r:id="rId9"/>
    <p:sldId id="278" r:id="rId10"/>
    <p:sldId id="279" r:id="rId11"/>
    <p:sldId id="280" r:id="rId12"/>
    <p:sldId id="281" r:id="rId13"/>
    <p:sldId id="282" r:id="rId14"/>
    <p:sldId id="283" r:id="rId15"/>
    <p:sldId id="287" r:id="rId16"/>
    <p:sldId id="284" r:id="rId17"/>
    <p:sldId id="286" r:id="rId18"/>
    <p:sldId id="288" r:id="rId19"/>
    <p:sldId id="289" r:id="rId20"/>
    <p:sldId id="275" r:id="rId21"/>
    <p:sldId id="271" r:id="rId22"/>
    <p:sldId id="27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548F0A-FBED-47F6-86D9-6C5533B18E95}" v="1" dt="2023-05-12T19:54:27.581"/>
  </p1510:revLst>
</p1510:revInfo>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598" autoAdjust="0"/>
  </p:normalViewPr>
  <p:slideViewPr>
    <p:cSldViewPr snapToGrid="0">
      <p:cViewPr varScale="1">
        <p:scale>
          <a:sx n="107" d="100"/>
          <a:sy n="107" d="100"/>
        </p:scale>
        <p:origin x="84" y="13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2" d="100"/>
          <a:sy n="62" d="100"/>
        </p:scale>
        <p:origin x="3154"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diagrams/_rels/data3.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rawing3.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2FDE6D-3315-4231-A09C-B17E04B488A5}"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19A6170A-044D-438F-81FC-4FA9DF9DE1C2}">
      <dgm:prSet/>
      <dgm:spPr/>
      <dgm:t>
        <a:bodyPr/>
        <a:lstStyle/>
        <a:p>
          <a:r>
            <a:rPr lang="en-GB" dirty="0"/>
            <a:t>Data pre-processing and Building model</a:t>
          </a:r>
          <a:endParaRPr lang="en-US" dirty="0"/>
        </a:p>
      </dgm:t>
    </dgm:pt>
    <dgm:pt modelId="{206A141F-70E5-4941-921D-71961D272AF1}" type="parTrans" cxnId="{9343A366-CB7E-4CD6-A03E-E40C65F5F42D}">
      <dgm:prSet/>
      <dgm:spPr/>
      <dgm:t>
        <a:bodyPr/>
        <a:lstStyle/>
        <a:p>
          <a:endParaRPr lang="en-US"/>
        </a:p>
      </dgm:t>
    </dgm:pt>
    <dgm:pt modelId="{990DA690-8A5B-4034-8825-D5421FB77821}" type="sibTrans" cxnId="{9343A366-CB7E-4CD6-A03E-E40C65F5F42D}">
      <dgm:prSet/>
      <dgm:spPr/>
      <dgm:t>
        <a:bodyPr/>
        <a:lstStyle/>
        <a:p>
          <a:endParaRPr lang="en-US"/>
        </a:p>
      </dgm:t>
    </dgm:pt>
    <dgm:pt modelId="{AB8DC5D1-6190-44B1-9749-1FBEDE9B0B79}">
      <dgm:prSet/>
      <dgm:spPr/>
      <dgm:t>
        <a:bodyPr/>
        <a:lstStyle/>
        <a:p>
          <a:r>
            <a:rPr lang="en-GB" dirty="0"/>
            <a:t>About Dataset</a:t>
          </a:r>
          <a:endParaRPr lang="en-US" dirty="0"/>
        </a:p>
      </dgm:t>
    </dgm:pt>
    <dgm:pt modelId="{40AA0D74-BE9A-4940-B4A1-C0154D3A727E}" type="sibTrans" cxnId="{62459BB3-454A-4F32-8739-388C7BCB37D6}">
      <dgm:prSet/>
      <dgm:spPr/>
      <dgm:t>
        <a:bodyPr/>
        <a:lstStyle/>
        <a:p>
          <a:endParaRPr lang="en-US"/>
        </a:p>
      </dgm:t>
    </dgm:pt>
    <dgm:pt modelId="{B0C61D0B-DC34-42FB-8CDD-DFEC571C8E5A}" type="parTrans" cxnId="{62459BB3-454A-4F32-8739-388C7BCB37D6}">
      <dgm:prSet/>
      <dgm:spPr/>
      <dgm:t>
        <a:bodyPr/>
        <a:lstStyle/>
        <a:p>
          <a:endParaRPr lang="en-US"/>
        </a:p>
      </dgm:t>
    </dgm:pt>
    <dgm:pt modelId="{9D808A42-BB1B-4640-8EAC-829669AFF435}">
      <dgm:prSet/>
      <dgm:spPr/>
      <dgm:t>
        <a:bodyPr/>
        <a:lstStyle/>
        <a:p>
          <a:r>
            <a:rPr lang="en-GB" dirty="0"/>
            <a:t>EDA</a:t>
          </a:r>
          <a:endParaRPr lang="en-US" dirty="0"/>
        </a:p>
      </dgm:t>
    </dgm:pt>
    <dgm:pt modelId="{056E8BFF-9610-47C6-9251-E449921FF0E8}" type="sibTrans" cxnId="{5D4150C3-6727-4605-9FF8-333FCBDF36BC}">
      <dgm:prSet/>
      <dgm:spPr/>
      <dgm:t>
        <a:bodyPr/>
        <a:lstStyle/>
        <a:p>
          <a:endParaRPr lang="en-US"/>
        </a:p>
      </dgm:t>
    </dgm:pt>
    <dgm:pt modelId="{62082BC7-2FC3-4A35-84A7-C590920FE4F0}" type="parTrans" cxnId="{5D4150C3-6727-4605-9FF8-333FCBDF36BC}">
      <dgm:prSet/>
      <dgm:spPr/>
      <dgm:t>
        <a:bodyPr/>
        <a:lstStyle/>
        <a:p>
          <a:endParaRPr lang="en-US"/>
        </a:p>
      </dgm:t>
    </dgm:pt>
    <dgm:pt modelId="{707DF323-DE7C-406D-B0EB-2B3759037BEA}" type="pres">
      <dgm:prSet presAssocID="{1F2FDE6D-3315-4231-A09C-B17E04B488A5}" presName="outerComposite" presStyleCnt="0">
        <dgm:presLayoutVars>
          <dgm:chMax val="5"/>
          <dgm:dir/>
          <dgm:resizeHandles val="exact"/>
        </dgm:presLayoutVars>
      </dgm:prSet>
      <dgm:spPr/>
    </dgm:pt>
    <dgm:pt modelId="{51194E91-60EE-4872-9001-022CC11988A6}" type="pres">
      <dgm:prSet presAssocID="{1F2FDE6D-3315-4231-A09C-B17E04B488A5}" presName="dummyMaxCanvas" presStyleCnt="0">
        <dgm:presLayoutVars/>
      </dgm:prSet>
      <dgm:spPr/>
    </dgm:pt>
    <dgm:pt modelId="{727FECEC-7CB5-459C-876E-0F8E77A2ECA0}" type="pres">
      <dgm:prSet presAssocID="{1F2FDE6D-3315-4231-A09C-B17E04B488A5}" presName="ThreeNodes_1" presStyleLbl="node1" presStyleIdx="0" presStyleCnt="3">
        <dgm:presLayoutVars>
          <dgm:bulletEnabled val="1"/>
        </dgm:presLayoutVars>
      </dgm:prSet>
      <dgm:spPr/>
    </dgm:pt>
    <dgm:pt modelId="{7ADD0D8B-441A-4B6F-B051-5E58BE4EEB44}" type="pres">
      <dgm:prSet presAssocID="{1F2FDE6D-3315-4231-A09C-B17E04B488A5}" presName="ThreeNodes_2" presStyleLbl="node1" presStyleIdx="1" presStyleCnt="3">
        <dgm:presLayoutVars>
          <dgm:bulletEnabled val="1"/>
        </dgm:presLayoutVars>
      </dgm:prSet>
      <dgm:spPr/>
    </dgm:pt>
    <dgm:pt modelId="{88F44C34-C1F6-4394-9B51-C60BF0EB2D40}" type="pres">
      <dgm:prSet presAssocID="{1F2FDE6D-3315-4231-A09C-B17E04B488A5}" presName="ThreeNodes_3" presStyleLbl="node1" presStyleIdx="2" presStyleCnt="3">
        <dgm:presLayoutVars>
          <dgm:bulletEnabled val="1"/>
        </dgm:presLayoutVars>
      </dgm:prSet>
      <dgm:spPr/>
    </dgm:pt>
    <dgm:pt modelId="{698873EC-3125-41AA-BB6D-AB24844E7A43}" type="pres">
      <dgm:prSet presAssocID="{1F2FDE6D-3315-4231-A09C-B17E04B488A5}" presName="ThreeConn_1-2" presStyleLbl="fgAccFollowNode1" presStyleIdx="0" presStyleCnt="2">
        <dgm:presLayoutVars>
          <dgm:bulletEnabled val="1"/>
        </dgm:presLayoutVars>
      </dgm:prSet>
      <dgm:spPr/>
    </dgm:pt>
    <dgm:pt modelId="{B94BD9E2-04D7-4B55-BE78-B5DAAA1E1088}" type="pres">
      <dgm:prSet presAssocID="{1F2FDE6D-3315-4231-A09C-B17E04B488A5}" presName="ThreeConn_2-3" presStyleLbl="fgAccFollowNode1" presStyleIdx="1" presStyleCnt="2">
        <dgm:presLayoutVars>
          <dgm:bulletEnabled val="1"/>
        </dgm:presLayoutVars>
      </dgm:prSet>
      <dgm:spPr/>
    </dgm:pt>
    <dgm:pt modelId="{4F5C0601-230D-4069-87B4-83EC44DB9DA7}" type="pres">
      <dgm:prSet presAssocID="{1F2FDE6D-3315-4231-A09C-B17E04B488A5}" presName="ThreeNodes_1_text" presStyleLbl="node1" presStyleIdx="2" presStyleCnt="3">
        <dgm:presLayoutVars>
          <dgm:bulletEnabled val="1"/>
        </dgm:presLayoutVars>
      </dgm:prSet>
      <dgm:spPr/>
    </dgm:pt>
    <dgm:pt modelId="{FC620BC9-3924-44EE-8E80-92C5BB1ACCFE}" type="pres">
      <dgm:prSet presAssocID="{1F2FDE6D-3315-4231-A09C-B17E04B488A5}" presName="ThreeNodes_2_text" presStyleLbl="node1" presStyleIdx="2" presStyleCnt="3">
        <dgm:presLayoutVars>
          <dgm:bulletEnabled val="1"/>
        </dgm:presLayoutVars>
      </dgm:prSet>
      <dgm:spPr/>
    </dgm:pt>
    <dgm:pt modelId="{1782A801-F887-44A5-9209-9F70A488E51C}" type="pres">
      <dgm:prSet presAssocID="{1F2FDE6D-3315-4231-A09C-B17E04B488A5}" presName="ThreeNodes_3_text" presStyleLbl="node1" presStyleIdx="2" presStyleCnt="3">
        <dgm:presLayoutVars>
          <dgm:bulletEnabled val="1"/>
        </dgm:presLayoutVars>
      </dgm:prSet>
      <dgm:spPr/>
    </dgm:pt>
  </dgm:ptLst>
  <dgm:cxnLst>
    <dgm:cxn modelId="{73F1A325-693F-4C39-8554-E0971178FD7E}" type="presOf" srcId="{19A6170A-044D-438F-81FC-4FA9DF9DE1C2}" destId="{1782A801-F887-44A5-9209-9F70A488E51C}" srcOrd="1" destOrd="0" presId="urn:microsoft.com/office/officeart/2005/8/layout/vProcess5"/>
    <dgm:cxn modelId="{9343A366-CB7E-4CD6-A03E-E40C65F5F42D}" srcId="{1F2FDE6D-3315-4231-A09C-B17E04B488A5}" destId="{19A6170A-044D-438F-81FC-4FA9DF9DE1C2}" srcOrd="2" destOrd="0" parTransId="{206A141F-70E5-4941-921D-71961D272AF1}" sibTransId="{990DA690-8A5B-4034-8825-D5421FB77821}"/>
    <dgm:cxn modelId="{B3DCDE70-6365-4449-A8E6-E3A0260E9345}" type="presOf" srcId="{AB8DC5D1-6190-44B1-9749-1FBEDE9B0B79}" destId="{4F5C0601-230D-4069-87B4-83EC44DB9DA7}" srcOrd="1" destOrd="0" presId="urn:microsoft.com/office/officeart/2005/8/layout/vProcess5"/>
    <dgm:cxn modelId="{2A73BF7D-9190-4114-AC62-3C80F8D2B2FC}" type="presOf" srcId="{1F2FDE6D-3315-4231-A09C-B17E04B488A5}" destId="{707DF323-DE7C-406D-B0EB-2B3759037BEA}" srcOrd="0" destOrd="0" presId="urn:microsoft.com/office/officeart/2005/8/layout/vProcess5"/>
    <dgm:cxn modelId="{81E66C88-191B-47BD-A6CE-EB4ADDAF4CC1}" type="presOf" srcId="{056E8BFF-9610-47C6-9251-E449921FF0E8}" destId="{B94BD9E2-04D7-4B55-BE78-B5DAAA1E1088}" srcOrd="0" destOrd="0" presId="urn:microsoft.com/office/officeart/2005/8/layout/vProcess5"/>
    <dgm:cxn modelId="{2B718E89-FA2D-46D4-90E6-34D9A69F7D28}" type="presOf" srcId="{AB8DC5D1-6190-44B1-9749-1FBEDE9B0B79}" destId="{727FECEC-7CB5-459C-876E-0F8E77A2ECA0}" srcOrd="0" destOrd="0" presId="urn:microsoft.com/office/officeart/2005/8/layout/vProcess5"/>
    <dgm:cxn modelId="{DDA5C896-D24B-42BF-A2A3-519B182599EA}" type="presOf" srcId="{40AA0D74-BE9A-4940-B4A1-C0154D3A727E}" destId="{698873EC-3125-41AA-BB6D-AB24844E7A43}" srcOrd="0" destOrd="0" presId="urn:microsoft.com/office/officeart/2005/8/layout/vProcess5"/>
    <dgm:cxn modelId="{997BB5A7-CEBD-4C36-A69B-961775B60A66}" type="presOf" srcId="{19A6170A-044D-438F-81FC-4FA9DF9DE1C2}" destId="{88F44C34-C1F6-4394-9B51-C60BF0EB2D40}" srcOrd="0" destOrd="0" presId="urn:microsoft.com/office/officeart/2005/8/layout/vProcess5"/>
    <dgm:cxn modelId="{62459BB3-454A-4F32-8739-388C7BCB37D6}" srcId="{1F2FDE6D-3315-4231-A09C-B17E04B488A5}" destId="{AB8DC5D1-6190-44B1-9749-1FBEDE9B0B79}" srcOrd="0" destOrd="0" parTransId="{B0C61D0B-DC34-42FB-8CDD-DFEC571C8E5A}" sibTransId="{40AA0D74-BE9A-4940-B4A1-C0154D3A727E}"/>
    <dgm:cxn modelId="{5D4150C3-6727-4605-9FF8-333FCBDF36BC}" srcId="{1F2FDE6D-3315-4231-A09C-B17E04B488A5}" destId="{9D808A42-BB1B-4640-8EAC-829669AFF435}" srcOrd="1" destOrd="0" parTransId="{62082BC7-2FC3-4A35-84A7-C590920FE4F0}" sibTransId="{056E8BFF-9610-47C6-9251-E449921FF0E8}"/>
    <dgm:cxn modelId="{00FE88CD-23F0-4677-9A08-359CEA639049}" type="presOf" srcId="{9D808A42-BB1B-4640-8EAC-829669AFF435}" destId="{FC620BC9-3924-44EE-8E80-92C5BB1ACCFE}" srcOrd="1" destOrd="0" presId="urn:microsoft.com/office/officeart/2005/8/layout/vProcess5"/>
    <dgm:cxn modelId="{EC998CE5-7EC6-458A-A01A-D248B56F0FD2}" type="presOf" srcId="{9D808A42-BB1B-4640-8EAC-829669AFF435}" destId="{7ADD0D8B-441A-4B6F-B051-5E58BE4EEB44}" srcOrd="0" destOrd="0" presId="urn:microsoft.com/office/officeart/2005/8/layout/vProcess5"/>
    <dgm:cxn modelId="{7F28BFC0-526C-46DF-A8EC-65455F3C5FC5}" type="presParOf" srcId="{707DF323-DE7C-406D-B0EB-2B3759037BEA}" destId="{51194E91-60EE-4872-9001-022CC11988A6}" srcOrd="0" destOrd="0" presId="urn:microsoft.com/office/officeart/2005/8/layout/vProcess5"/>
    <dgm:cxn modelId="{7331A117-BC0B-4CB3-82BF-4E948BF5C088}" type="presParOf" srcId="{707DF323-DE7C-406D-B0EB-2B3759037BEA}" destId="{727FECEC-7CB5-459C-876E-0F8E77A2ECA0}" srcOrd="1" destOrd="0" presId="urn:microsoft.com/office/officeart/2005/8/layout/vProcess5"/>
    <dgm:cxn modelId="{DD216C03-1692-40EC-A432-0243F8876889}" type="presParOf" srcId="{707DF323-DE7C-406D-B0EB-2B3759037BEA}" destId="{7ADD0D8B-441A-4B6F-B051-5E58BE4EEB44}" srcOrd="2" destOrd="0" presId="urn:microsoft.com/office/officeart/2005/8/layout/vProcess5"/>
    <dgm:cxn modelId="{389C9916-5249-4774-BF91-99E80D1386D4}" type="presParOf" srcId="{707DF323-DE7C-406D-B0EB-2B3759037BEA}" destId="{88F44C34-C1F6-4394-9B51-C60BF0EB2D40}" srcOrd="3" destOrd="0" presId="urn:microsoft.com/office/officeart/2005/8/layout/vProcess5"/>
    <dgm:cxn modelId="{435C2328-651E-4FEB-9166-ECD171DC225F}" type="presParOf" srcId="{707DF323-DE7C-406D-B0EB-2B3759037BEA}" destId="{698873EC-3125-41AA-BB6D-AB24844E7A43}" srcOrd="4" destOrd="0" presId="urn:microsoft.com/office/officeart/2005/8/layout/vProcess5"/>
    <dgm:cxn modelId="{DAA183DA-91E7-4045-A612-BA2FDCF1493F}" type="presParOf" srcId="{707DF323-DE7C-406D-B0EB-2B3759037BEA}" destId="{B94BD9E2-04D7-4B55-BE78-B5DAAA1E1088}" srcOrd="5" destOrd="0" presId="urn:microsoft.com/office/officeart/2005/8/layout/vProcess5"/>
    <dgm:cxn modelId="{E93A31AC-E05D-44A3-B4C9-4C9F8BBAA6F0}" type="presParOf" srcId="{707DF323-DE7C-406D-B0EB-2B3759037BEA}" destId="{4F5C0601-230D-4069-87B4-83EC44DB9DA7}" srcOrd="6" destOrd="0" presId="urn:microsoft.com/office/officeart/2005/8/layout/vProcess5"/>
    <dgm:cxn modelId="{42C1DF4F-2E78-4393-83DC-5C3F1614C6D5}" type="presParOf" srcId="{707DF323-DE7C-406D-B0EB-2B3759037BEA}" destId="{FC620BC9-3924-44EE-8E80-92C5BB1ACCFE}" srcOrd="7" destOrd="0" presId="urn:microsoft.com/office/officeart/2005/8/layout/vProcess5"/>
    <dgm:cxn modelId="{7BE1D493-E0E2-46FD-8E07-D01E74AF46B7}" type="presParOf" srcId="{707DF323-DE7C-406D-B0EB-2B3759037BEA}" destId="{1782A801-F887-44A5-9209-9F70A488E51C}"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9F3C807-6ED0-4060-80DD-C7083A8B3A26}"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29C4EC71-51AD-4048-8033-69C87EB0D86C}">
      <dgm:prSet/>
      <dgm:spPr/>
      <dgm:t>
        <a:bodyPr/>
        <a:lstStyle/>
        <a:p>
          <a:r>
            <a:rPr lang="en-US"/>
            <a:t>Data Preprocessing and Model Building Steps:</a:t>
          </a:r>
        </a:p>
      </dgm:t>
    </dgm:pt>
    <dgm:pt modelId="{CD09BF43-38DC-48CB-8F75-6750B7426246}" type="parTrans" cxnId="{9BE2860F-EDF8-4EF5-9F25-2689F73C9FCF}">
      <dgm:prSet/>
      <dgm:spPr/>
      <dgm:t>
        <a:bodyPr/>
        <a:lstStyle/>
        <a:p>
          <a:endParaRPr lang="en-US"/>
        </a:p>
      </dgm:t>
    </dgm:pt>
    <dgm:pt modelId="{BBCB0124-3077-49FC-82EE-E9B59BCAAA02}" type="sibTrans" cxnId="{9BE2860F-EDF8-4EF5-9F25-2689F73C9FCF}">
      <dgm:prSet/>
      <dgm:spPr/>
      <dgm:t>
        <a:bodyPr/>
        <a:lstStyle/>
        <a:p>
          <a:endParaRPr lang="en-US"/>
        </a:p>
      </dgm:t>
    </dgm:pt>
    <dgm:pt modelId="{E6DA42CF-52CC-4BD9-984A-E98529AAC2D0}">
      <dgm:prSet/>
      <dgm:spPr/>
      <dgm:t>
        <a:bodyPr/>
        <a:lstStyle/>
        <a:p>
          <a:r>
            <a:rPr lang="en-US" dirty="0"/>
            <a:t>The data preprocessing steps involved in the analysis of the diamonds dataset are as follows. Firstly, the 'volume' feature was calculated by multiplying the 'x', 'y', and 'z' dimensions of the diamonds, providing a measure of their overall size. Outliers were then removed from the 'carat' and 'price' columns to eliminate extreme values. Categorical features ('cut', 'clarity', 'color') were encoded using an ordinal encoding scheme, ensuring meaningful numerical representation. A </a:t>
          </a:r>
          <a:r>
            <a:rPr lang="en-US" dirty="0" err="1"/>
            <a:t>ColumnTransformer</a:t>
          </a:r>
          <a:r>
            <a:rPr lang="en-US" dirty="0"/>
            <a:t> was employed to apply specific preprocessing techniques to different columns, including ordinal encoding for categorical features and mean imputation for missing values in numeric features.</a:t>
          </a:r>
        </a:p>
      </dgm:t>
    </dgm:pt>
    <dgm:pt modelId="{5DFDCF95-E596-4AC7-B18D-A89F9B2505DD}" type="parTrans" cxnId="{F2BF5567-4C9D-4C6E-8895-7EF8E99F86C2}">
      <dgm:prSet/>
      <dgm:spPr/>
      <dgm:t>
        <a:bodyPr/>
        <a:lstStyle/>
        <a:p>
          <a:endParaRPr lang="en-US"/>
        </a:p>
      </dgm:t>
    </dgm:pt>
    <dgm:pt modelId="{DC8C98F8-FE06-4BE8-B564-DB449D90121C}" type="sibTrans" cxnId="{F2BF5567-4C9D-4C6E-8895-7EF8E99F86C2}">
      <dgm:prSet/>
      <dgm:spPr/>
      <dgm:t>
        <a:bodyPr/>
        <a:lstStyle/>
        <a:p>
          <a:endParaRPr lang="en-US"/>
        </a:p>
      </dgm:t>
    </dgm:pt>
    <dgm:pt modelId="{3789F186-01AE-4F11-8AC9-20FCB03CF69D}">
      <dgm:prSet/>
      <dgm:spPr/>
      <dgm:t>
        <a:bodyPr/>
        <a:lstStyle/>
        <a:p>
          <a:r>
            <a:rPr lang="en-US" dirty="0"/>
            <a:t>The model building process involved creating a pipeline that integrated the preprocessing steps, feature scaling using </a:t>
          </a:r>
          <a:r>
            <a:rPr lang="en-US" dirty="0" err="1"/>
            <a:t>StandardScaler</a:t>
          </a:r>
          <a:r>
            <a:rPr lang="en-US" dirty="0"/>
            <a:t>, and a </a:t>
          </a:r>
          <a:r>
            <a:rPr lang="en-US" dirty="0" err="1"/>
            <a:t>RandomForestRegressor</a:t>
          </a:r>
          <a:r>
            <a:rPr lang="en-US" dirty="0"/>
            <a:t>. The pipeline ensured a streamlined workflow for the data, feature transformation, and model training. Hyperparameters for the </a:t>
          </a:r>
          <a:r>
            <a:rPr lang="en-US" dirty="0" err="1"/>
            <a:t>RandomForestRegressor</a:t>
          </a:r>
          <a:r>
            <a:rPr lang="en-US" dirty="0"/>
            <a:t>, such as the number of estimators, maximum depth, and minimum samples split, were specified in a hyperparameter grid to optimize model performance. The data was split into training and validation sets using </a:t>
          </a:r>
          <a:r>
            <a:rPr lang="en-US" dirty="0" err="1"/>
            <a:t>train_test_split</a:t>
          </a:r>
          <a:r>
            <a:rPr lang="en-US" dirty="0"/>
            <a:t>, and the model was evaluated on the validation data using root mean squared error (RMSE). Finally, the trained model was used to predict prices for the test data.</a:t>
          </a:r>
        </a:p>
      </dgm:t>
    </dgm:pt>
    <dgm:pt modelId="{1DC841AC-40EE-41BE-A5DD-149BBAD25A07}" type="parTrans" cxnId="{06D42CE6-34B5-46A2-86AC-370D85AD5E1C}">
      <dgm:prSet/>
      <dgm:spPr/>
      <dgm:t>
        <a:bodyPr/>
        <a:lstStyle/>
        <a:p>
          <a:endParaRPr lang="en-US"/>
        </a:p>
      </dgm:t>
    </dgm:pt>
    <dgm:pt modelId="{04136ABA-1C8E-4196-BE48-BB914E62DBEE}" type="sibTrans" cxnId="{06D42CE6-34B5-46A2-86AC-370D85AD5E1C}">
      <dgm:prSet/>
      <dgm:spPr/>
      <dgm:t>
        <a:bodyPr/>
        <a:lstStyle/>
        <a:p>
          <a:endParaRPr lang="en-US"/>
        </a:p>
      </dgm:t>
    </dgm:pt>
    <dgm:pt modelId="{DBCE598F-34D8-4633-8CDD-B0866A7E3D62}" type="pres">
      <dgm:prSet presAssocID="{69F3C807-6ED0-4060-80DD-C7083A8B3A26}" presName="linear" presStyleCnt="0">
        <dgm:presLayoutVars>
          <dgm:animLvl val="lvl"/>
          <dgm:resizeHandles val="exact"/>
        </dgm:presLayoutVars>
      </dgm:prSet>
      <dgm:spPr/>
    </dgm:pt>
    <dgm:pt modelId="{DFCA0006-2646-4E05-A98E-6B102062DB42}" type="pres">
      <dgm:prSet presAssocID="{29C4EC71-51AD-4048-8033-69C87EB0D86C}" presName="parentText" presStyleLbl="node1" presStyleIdx="0" presStyleCnt="3">
        <dgm:presLayoutVars>
          <dgm:chMax val="0"/>
          <dgm:bulletEnabled val="1"/>
        </dgm:presLayoutVars>
      </dgm:prSet>
      <dgm:spPr/>
    </dgm:pt>
    <dgm:pt modelId="{AFDCD471-6E2E-4C35-A655-ED3A75969C8B}" type="pres">
      <dgm:prSet presAssocID="{BBCB0124-3077-49FC-82EE-E9B59BCAAA02}" presName="spacer" presStyleCnt="0"/>
      <dgm:spPr/>
    </dgm:pt>
    <dgm:pt modelId="{556103BC-1679-40E9-BF13-A5084D39B24D}" type="pres">
      <dgm:prSet presAssocID="{E6DA42CF-52CC-4BD9-984A-E98529AAC2D0}" presName="parentText" presStyleLbl="node1" presStyleIdx="1" presStyleCnt="3">
        <dgm:presLayoutVars>
          <dgm:chMax val="0"/>
          <dgm:bulletEnabled val="1"/>
        </dgm:presLayoutVars>
      </dgm:prSet>
      <dgm:spPr/>
    </dgm:pt>
    <dgm:pt modelId="{7A8B5CE9-E77E-45A5-A334-3828257DCEAB}" type="pres">
      <dgm:prSet presAssocID="{DC8C98F8-FE06-4BE8-B564-DB449D90121C}" presName="spacer" presStyleCnt="0"/>
      <dgm:spPr/>
    </dgm:pt>
    <dgm:pt modelId="{278AFF58-ED09-4C86-9ED9-ABBA6760F85C}" type="pres">
      <dgm:prSet presAssocID="{3789F186-01AE-4F11-8AC9-20FCB03CF69D}" presName="parentText" presStyleLbl="node1" presStyleIdx="2" presStyleCnt="3">
        <dgm:presLayoutVars>
          <dgm:chMax val="0"/>
          <dgm:bulletEnabled val="1"/>
        </dgm:presLayoutVars>
      </dgm:prSet>
      <dgm:spPr/>
    </dgm:pt>
  </dgm:ptLst>
  <dgm:cxnLst>
    <dgm:cxn modelId="{9BE2860F-EDF8-4EF5-9F25-2689F73C9FCF}" srcId="{69F3C807-6ED0-4060-80DD-C7083A8B3A26}" destId="{29C4EC71-51AD-4048-8033-69C87EB0D86C}" srcOrd="0" destOrd="0" parTransId="{CD09BF43-38DC-48CB-8F75-6750B7426246}" sibTransId="{BBCB0124-3077-49FC-82EE-E9B59BCAAA02}"/>
    <dgm:cxn modelId="{F2BF5567-4C9D-4C6E-8895-7EF8E99F86C2}" srcId="{69F3C807-6ED0-4060-80DD-C7083A8B3A26}" destId="{E6DA42CF-52CC-4BD9-984A-E98529AAC2D0}" srcOrd="1" destOrd="0" parTransId="{5DFDCF95-E596-4AC7-B18D-A89F9B2505DD}" sibTransId="{DC8C98F8-FE06-4BE8-B564-DB449D90121C}"/>
    <dgm:cxn modelId="{1D0BDE58-19B5-43C5-9305-C85944845C68}" type="presOf" srcId="{69F3C807-6ED0-4060-80DD-C7083A8B3A26}" destId="{DBCE598F-34D8-4633-8CDD-B0866A7E3D62}" srcOrd="0" destOrd="0" presId="urn:microsoft.com/office/officeart/2005/8/layout/vList2"/>
    <dgm:cxn modelId="{1F3A8985-E210-4C86-9D4B-83FB8DA84976}" type="presOf" srcId="{E6DA42CF-52CC-4BD9-984A-E98529AAC2D0}" destId="{556103BC-1679-40E9-BF13-A5084D39B24D}" srcOrd="0" destOrd="0" presId="urn:microsoft.com/office/officeart/2005/8/layout/vList2"/>
    <dgm:cxn modelId="{D4CDA7CC-3ED8-4B99-A437-8982438EE653}" type="presOf" srcId="{3789F186-01AE-4F11-8AC9-20FCB03CF69D}" destId="{278AFF58-ED09-4C86-9ED9-ABBA6760F85C}" srcOrd="0" destOrd="0" presId="urn:microsoft.com/office/officeart/2005/8/layout/vList2"/>
    <dgm:cxn modelId="{06D42CE6-34B5-46A2-86AC-370D85AD5E1C}" srcId="{69F3C807-6ED0-4060-80DD-C7083A8B3A26}" destId="{3789F186-01AE-4F11-8AC9-20FCB03CF69D}" srcOrd="2" destOrd="0" parTransId="{1DC841AC-40EE-41BE-A5DD-149BBAD25A07}" sibTransId="{04136ABA-1C8E-4196-BE48-BB914E62DBEE}"/>
    <dgm:cxn modelId="{574C66FB-F0AA-4206-A60E-AAB949066C79}" type="presOf" srcId="{29C4EC71-51AD-4048-8033-69C87EB0D86C}" destId="{DFCA0006-2646-4E05-A98E-6B102062DB42}" srcOrd="0" destOrd="0" presId="urn:microsoft.com/office/officeart/2005/8/layout/vList2"/>
    <dgm:cxn modelId="{1199985F-3B93-416C-AB1E-AD0A4009F290}" type="presParOf" srcId="{DBCE598F-34D8-4633-8CDD-B0866A7E3D62}" destId="{DFCA0006-2646-4E05-A98E-6B102062DB42}" srcOrd="0" destOrd="0" presId="urn:microsoft.com/office/officeart/2005/8/layout/vList2"/>
    <dgm:cxn modelId="{483C696F-2307-4D74-876D-6C4288059B9E}" type="presParOf" srcId="{DBCE598F-34D8-4633-8CDD-B0866A7E3D62}" destId="{AFDCD471-6E2E-4C35-A655-ED3A75969C8B}" srcOrd="1" destOrd="0" presId="urn:microsoft.com/office/officeart/2005/8/layout/vList2"/>
    <dgm:cxn modelId="{01718E30-A70B-4244-87F5-CB62C1BE9921}" type="presParOf" srcId="{DBCE598F-34D8-4633-8CDD-B0866A7E3D62}" destId="{556103BC-1679-40E9-BF13-A5084D39B24D}" srcOrd="2" destOrd="0" presId="urn:microsoft.com/office/officeart/2005/8/layout/vList2"/>
    <dgm:cxn modelId="{FD75542B-1718-43A3-9724-CFCB7D66304E}" type="presParOf" srcId="{DBCE598F-34D8-4633-8CDD-B0866A7E3D62}" destId="{7A8B5CE9-E77E-45A5-A334-3828257DCEAB}" srcOrd="3" destOrd="0" presId="urn:microsoft.com/office/officeart/2005/8/layout/vList2"/>
    <dgm:cxn modelId="{8A2CA3CF-DAC1-414A-BE54-F4E51DF88465}" type="presParOf" srcId="{DBCE598F-34D8-4633-8CDD-B0866A7E3D62}" destId="{278AFF58-ED09-4C86-9ED9-ABBA6760F85C}"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AFFFF0-33A2-48BB-8126-EDFC623E91A2}" type="doc">
      <dgm:prSet loTypeId="urn:microsoft.com/office/officeart/2018/2/layout/Icon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0F169B6C-029D-4F6D-A8CF-9DE70A859F35}">
      <dgm:prSet/>
      <dgm:spPr/>
      <dgm:t>
        <a:bodyPr/>
        <a:lstStyle/>
        <a:p>
          <a:pPr>
            <a:lnSpc>
              <a:spcPct val="100000"/>
            </a:lnSpc>
          </a:pPr>
          <a:r>
            <a:rPr lang="en-US" baseline="0"/>
            <a:t>In this project, we aimed to predict the prices of diamonds based on various attributes. The dataset included features such as carat weight, cut quality, color grade, clarity grade, and dimensions of the diamonds.</a:t>
          </a:r>
          <a:endParaRPr lang="en-US"/>
        </a:p>
      </dgm:t>
    </dgm:pt>
    <dgm:pt modelId="{B229BD93-1C6B-4A6B-A92F-082A4AF65169}" type="parTrans" cxnId="{8BFF333B-5B96-43DC-8E51-2159C7BBA097}">
      <dgm:prSet/>
      <dgm:spPr/>
      <dgm:t>
        <a:bodyPr/>
        <a:lstStyle/>
        <a:p>
          <a:endParaRPr lang="en-US"/>
        </a:p>
      </dgm:t>
    </dgm:pt>
    <dgm:pt modelId="{163DCAF6-6AE5-41A8-931F-FB655F19BED8}" type="sibTrans" cxnId="{8BFF333B-5B96-43DC-8E51-2159C7BBA097}">
      <dgm:prSet/>
      <dgm:spPr/>
      <dgm:t>
        <a:bodyPr/>
        <a:lstStyle/>
        <a:p>
          <a:endParaRPr lang="en-US"/>
        </a:p>
      </dgm:t>
    </dgm:pt>
    <dgm:pt modelId="{A16CF5BC-BDBD-4932-BCE7-4A8D476EA0BD}">
      <dgm:prSet/>
      <dgm:spPr/>
      <dgm:t>
        <a:bodyPr/>
        <a:lstStyle/>
        <a:p>
          <a:pPr>
            <a:lnSpc>
              <a:spcPct val="100000"/>
            </a:lnSpc>
          </a:pPr>
          <a:r>
            <a:rPr lang="en-US" baseline="0" dirty="0"/>
            <a:t>To preprocess the data, we calculated the volume of each diamond by multiplying its length, width, and depth. Outliers were removed from the carat and price columns to ensure data integrity. Categorical features were encoded using an ordinal encoding scheme, and missing values in numeric features were imputed with the mean.</a:t>
          </a:r>
          <a:endParaRPr lang="en-US" dirty="0"/>
        </a:p>
      </dgm:t>
    </dgm:pt>
    <dgm:pt modelId="{998140ED-F0C2-45E3-AE5C-E88B906049D2}" type="parTrans" cxnId="{941C22C4-FB08-43D4-80F9-E7C080F1D3EF}">
      <dgm:prSet/>
      <dgm:spPr/>
      <dgm:t>
        <a:bodyPr/>
        <a:lstStyle/>
        <a:p>
          <a:endParaRPr lang="en-US"/>
        </a:p>
      </dgm:t>
    </dgm:pt>
    <dgm:pt modelId="{D4812B70-F0F3-4C70-A4CC-126408F1210E}" type="sibTrans" cxnId="{941C22C4-FB08-43D4-80F9-E7C080F1D3EF}">
      <dgm:prSet/>
      <dgm:spPr/>
      <dgm:t>
        <a:bodyPr/>
        <a:lstStyle/>
        <a:p>
          <a:endParaRPr lang="en-US"/>
        </a:p>
      </dgm:t>
    </dgm:pt>
    <dgm:pt modelId="{51026573-7802-44F4-9DEB-69F87E579BC4}">
      <dgm:prSet custT="1"/>
      <dgm:spPr/>
      <dgm:t>
        <a:bodyPr/>
        <a:lstStyle/>
        <a:p>
          <a:pPr>
            <a:lnSpc>
              <a:spcPct val="100000"/>
            </a:lnSpc>
          </a:pPr>
          <a:r>
            <a:rPr lang="en-US" sz="1050" baseline="0" dirty="0"/>
            <a:t>Next, we built a predictive model using a Random Forest Regressor. The model was trained on the preprocessed data using a pipeline that incorporated feature scaling and the defined preprocessing steps. Hyperparameter tuning was performed to optimize the model's performance, considering parameters such as the number of estimators, maximum depth, and minimum samples split.</a:t>
          </a:r>
          <a:endParaRPr lang="en-US" sz="1050" dirty="0"/>
        </a:p>
      </dgm:t>
    </dgm:pt>
    <dgm:pt modelId="{E6BE967B-099E-419C-B2EB-036A43362F7C}" type="parTrans" cxnId="{AF6424C0-713F-4C8F-845F-562FF6B1D1C6}">
      <dgm:prSet/>
      <dgm:spPr/>
      <dgm:t>
        <a:bodyPr/>
        <a:lstStyle/>
        <a:p>
          <a:endParaRPr lang="en-US"/>
        </a:p>
      </dgm:t>
    </dgm:pt>
    <dgm:pt modelId="{9901215C-6E5C-408E-AB41-986756F60599}" type="sibTrans" cxnId="{AF6424C0-713F-4C8F-845F-562FF6B1D1C6}">
      <dgm:prSet/>
      <dgm:spPr/>
      <dgm:t>
        <a:bodyPr/>
        <a:lstStyle/>
        <a:p>
          <a:endParaRPr lang="en-US"/>
        </a:p>
      </dgm:t>
    </dgm:pt>
    <dgm:pt modelId="{996315B0-27EE-44F3-83D8-C082BFC7C0EA}">
      <dgm:prSet/>
      <dgm:spPr/>
      <dgm:t>
        <a:bodyPr/>
        <a:lstStyle/>
        <a:p>
          <a:pPr>
            <a:lnSpc>
              <a:spcPct val="100000"/>
            </a:lnSpc>
          </a:pPr>
          <a:r>
            <a:rPr lang="en-US" baseline="0"/>
            <a:t>The model's accuracy and performance were assessed using a validation set, and the root mean squared error (RMSE) was calculated as an evaluation metric. The trained model was then used to predict diamond prices for the test dataset.</a:t>
          </a:r>
          <a:endParaRPr lang="en-US"/>
        </a:p>
      </dgm:t>
    </dgm:pt>
    <dgm:pt modelId="{BB9667D3-3534-4AEA-B59A-66A6E2077E98}" type="parTrans" cxnId="{9E53AE2A-C9DA-405A-89F1-7BABFA143079}">
      <dgm:prSet/>
      <dgm:spPr/>
      <dgm:t>
        <a:bodyPr/>
        <a:lstStyle/>
        <a:p>
          <a:endParaRPr lang="en-US"/>
        </a:p>
      </dgm:t>
    </dgm:pt>
    <dgm:pt modelId="{49BCB3F8-A271-413E-9F54-2019D9B10E1C}" type="sibTrans" cxnId="{9E53AE2A-C9DA-405A-89F1-7BABFA143079}">
      <dgm:prSet/>
      <dgm:spPr/>
      <dgm:t>
        <a:bodyPr/>
        <a:lstStyle/>
        <a:p>
          <a:endParaRPr lang="en-US"/>
        </a:p>
      </dgm:t>
    </dgm:pt>
    <dgm:pt modelId="{104EFEFF-B77D-45BB-8930-8C37169D29D4}">
      <dgm:prSet/>
      <dgm:spPr/>
      <dgm:t>
        <a:bodyPr/>
        <a:lstStyle/>
        <a:p>
          <a:pPr>
            <a:lnSpc>
              <a:spcPct val="100000"/>
            </a:lnSpc>
          </a:pPr>
          <a:r>
            <a:rPr lang="en-US" baseline="0"/>
            <a:t>Overall, this project demonstrated the process of data preprocessing, model building, and prediction for diamond price estimation. By leveraging machine learning techniques, we were able to develop a model that accurately predicts diamond prices based on their characteristics, providing valuable insights for the diamond industry.</a:t>
          </a:r>
          <a:endParaRPr lang="en-US"/>
        </a:p>
      </dgm:t>
    </dgm:pt>
    <dgm:pt modelId="{E417C2E3-B3BB-47AD-A4E9-990AD13E7A0C}" type="parTrans" cxnId="{BB22AB82-1FD9-4818-9A59-124025ACCD9A}">
      <dgm:prSet/>
      <dgm:spPr/>
      <dgm:t>
        <a:bodyPr/>
        <a:lstStyle/>
        <a:p>
          <a:endParaRPr lang="en-US"/>
        </a:p>
      </dgm:t>
    </dgm:pt>
    <dgm:pt modelId="{B8E76559-A375-4A31-B61B-0CA3AD46B5D7}" type="sibTrans" cxnId="{BB22AB82-1FD9-4818-9A59-124025ACCD9A}">
      <dgm:prSet/>
      <dgm:spPr/>
      <dgm:t>
        <a:bodyPr/>
        <a:lstStyle/>
        <a:p>
          <a:endParaRPr lang="en-US"/>
        </a:p>
      </dgm:t>
    </dgm:pt>
    <dgm:pt modelId="{EBCA8DD1-E6B3-4D40-848B-77DE22B6ED69}" type="pres">
      <dgm:prSet presAssocID="{77AFFFF0-33A2-48BB-8126-EDFC623E91A2}" presName="root" presStyleCnt="0">
        <dgm:presLayoutVars>
          <dgm:dir/>
          <dgm:resizeHandles val="exact"/>
        </dgm:presLayoutVars>
      </dgm:prSet>
      <dgm:spPr/>
    </dgm:pt>
    <dgm:pt modelId="{19CB0B13-5CEB-48A1-89E1-A8AB61663553}" type="pres">
      <dgm:prSet presAssocID="{0F169B6C-029D-4F6D-A8CF-9DE70A859F35}" presName="compNode" presStyleCnt="0"/>
      <dgm:spPr/>
    </dgm:pt>
    <dgm:pt modelId="{F5670A73-9928-43A7-A3C8-498A334A06FF}" type="pres">
      <dgm:prSet presAssocID="{0F169B6C-029D-4F6D-A8CF-9DE70A859F3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Japanese Dolls"/>
        </a:ext>
      </dgm:extLst>
    </dgm:pt>
    <dgm:pt modelId="{6C0A399D-B0AA-4D3F-928B-58DCCCC6931A}" type="pres">
      <dgm:prSet presAssocID="{0F169B6C-029D-4F6D-A8CF-9DE70A859F35}" presName="spaceRect" presStyleCnt="0"/>
      <dgm:spPr/>
    </dgm:pt>
    <dgm:pt modelId="{5EB9F1DC-31DD-4C89-B974-441C0BDDFA3A}" type="pres">
      <dgm:prSet presAssocID="{0F169B6C-029D-4F6D-A8CF-9DE70A859F35}" presName="textRect" presStyleLbl="revTx" presStyleIdx="0" presStyleCnt="5">
        <dgm:presLayoutVars>
          <dgm:chMax val="1"/>
          <dgm:chPref val="1"/>
        </dgm:presLayoutVars>
      </dgm:prSet>
      <dgm:spPr/>
    </dgm:pt>
    <dgm:pt modelId="{B5CE4256-CB54-4FE4-9818-4A2FE47BFD0C}" type="pres">
      <dgm:prSet presAssocID="{163DCAF6-6AE5-41A8-931F-FB655F19BED8}" presName="sibTrans" presStyleCnt="0"/>
      <dgm:spPr/>
    </dgm:pt>
    <dgm:pt modelId="{B94A00EF-4AD9-4D66-9678-DC3514E97F4D}" type="pres">
      <dgm:prSet presAssocID="{A16CF5BC-BDBD-4932-BCE7-4A8D476EA0BD}" presName="compNode" presStyleCnt="0"/>
      <dgm:spPr/>
    </dgm:pt>
    <dgm:pt modelId="{8F7DD0C1-E402-43C0-81DF-928313D79317}" type="pres">
      <dgm:prSet presAssocID="{A16CF5BC-BDBD-4932-BCE7-4A8D476EA0B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5A5868FB-B761-4D8E-964E-56528D2231E6}" type="pres">
      <dgm:prSet presAssocID="{A16CF5BC-BDBD-4932-BCE7-4A8D476EA0BD}" presName="spaceRect" presStyleCnt="0"/>
      <dgm:spPr/>
    </dgm:pt>
    <dgm:pt modelId="{0DC085F7-0829-4034-AA9A-E3B83D2C39AF}" type="pres">
      <dgm:prSet presAssocID="{A16CF5BC-BDBD-4932-BCE7-4A8D476EA0BD}" presName="textRect" presStyleLbl="revTx" presStyleIdx="1" presStyleCnt="5">
        <dgm:presLayoutVars>
          <dgm:chMax val="1"/>
          <dgm:chPref val="1"/>
        </dgm:presLayoutVars>
      </dgm:prSet>
      <dgm:spPr/>
    </dgm:pt>
    <dgm:pt modelId="{592BC913-FFE9-484E-B483-F3929CE05DDF}" type="pres">
      <dgm:prSet presAssocID="{D4812B70-F0F3-4C70-A4CC-126408F1210E}" presName="sibTrans" presStyleCnt="0"/>
      <dgm:spPr/>
    </dgm:pt>
    <dgm:pt modelId="{6BCC3C8C-273C-4476-A23A-5DA998991561}" type="pres">
      <dgm:prSet presAssocID="{51026573-7802-44F4-9DEB-69F87E579BC4}" presName="compNode" presStyleCnt="0"/>
      <dgm:spPr/>
    </dgm:pt>
    <dgm:pt modelId="{8C876FB6-3BA1-4B23-B1C0-9E26070BE6E1}" type="pres">
      <dgm:prSet presAssocID="{51026573-7802-44F4-9DEB-69F87E579BC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eciduous tree"/>
        </a:ext>
      </dgm:extLst>
    </dgm:pt>
    <dgm:pt modelId="{959EF088-6496-4786-A89D-ABE879054689}" type="pres">
      <dgm:prSet presAssocID="{51026573-7802-44F4-9DEB-69F87E579BC4}" presName="spaceRect" presStyleCnt="0"/>
      <dgm:spPr/>
    </dgm:pt>
    <dgm:pt modelId="{66D9332A-CD40-4BF3-AB42-1CDD78F4873E}" type="pres">
      <dgm:prSet presAssocID="{51026573-7802-44F4-9DEB-69F87E579BC4}" presName="textRect" presStyleLbl="revTx" presStyleIdx="2" presStyleCnt="5">
        <dgm:presLayoutVars>
          <dgm:chMax val="1"/>
          <dgm:chPref val="1"/>
        </dgm:presLayoutVars>
      </dgm:prSet>
      <dgm:spPr/>
    </dgm:pt>
    <dgm:pt modelId="{4BC88F59-F38D-4B6B-AE40-98995C4E4314}" type="pres">
      <dgm:prSet presAssocID="{9901215C-6E5C-408E-AB41-986756F60599}" presName="sibTrans" presStyleCnt="0"/>
      <dgm:spPr/>
    </dgm:pt>
    <dgm:pt modelId="{4C7A97EB-6FBA-4D8E-9A9E-1B5788F9413A}" type="pres">
      <dgm:prSet presAssocID="{996315B0-27EE-44F3-83D8-C082BFC7C0EA}" presName="compNode" presStyleCnt="0"/>
      <dgm:spPr/>
    </dgm:pt>
    <dgm:pt modelId="{3759B726-4D1F-4115-BE70-4535B36C7A91}" type="pres">
      <dgm:prSet presAssocID="{996315B0-27EE-44F3-83D8-C082BFC7C0E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esentation with Pie Chart"/>
        </a:ext>
      </dgm:extLst>
    </dgm:pt>
    <dgm:pt modelId="{111FB47A-3C74-41AC-94BE-568D0DA4D509}" type="pres">
      <dgm:prSet presAssocID="{996315B0-27EE-44F3-83D8-C082BFC7C0EA}" presName="spaceRect" presStyleCnt="0"/>
      <dgm:spPr/>
    </dgm:pt>
    <dgm:pt modelId="{6CB8E6DB-9ED4-4F91-869B-7EE561C1C708}" type="pres">
      <dgm:prSet presAssocID="{996315B0-27EE-44F3-83D8-C082BFC7C0EA}" presName="textRect" presStyleLbl="revTx" presStyleIdx="3" presStyleCnt="5">
        <dgm:presLayoutVars>
          <dgm:chMax val="1"/>
          <dgm:chPref val="1"/>
        </dgm:presLayoutVars>
      </dgm:prSet>
      <dgm:spPr/>
    </dgm:pt>
    <dgm:pt modelId="{117CB3B1-9ABB-4DF7-B119-2B771AE20877}" type="pres">
      <dgm:prSet presAssocID="{49BCB3F8-A271-413E-9F54-2019D9B10E1C}" presName="sibTrans" presStyleCnt="0"/>
      <dgm:spPr/>
    </dgm:pt>
    <dgm:pt modelId="{2896F030-3733-46AF-A352-972981AFC3BA}" type="pres">
      <dgm:prSet presAssocID="{104EFEFF-B77D-45BB-8930-8C37169D29D4}" presName="compNode" presStyleCnt="0"/>
      <dgm:spPr/>
    </dgm:pt>
    <dgm:pt modelId="{CBE2F61D-2F67-48DA-8543-111E07811A20}" type="pres">
      <dgm:prSet presAssocID="{104EFEFF-B77D-45BB-8930-8C37169D29D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iamond"/>
        </a:ext>
      </dgm:extLst>
    </dgm:pt>
    <dgm:pt modelId="{A1A6869E-892B-437C-98D0-5B6166A8518A}" type="pres">
      <dgm:prSet presAssocID="{104EFEFF-B77D-45BB-8930-8C37169D29D4}" presName="spaceRect" presStyleCnt="0"/>
      <dgm:spPr/>
    </dgm:pt>
    <dgm:pt modelId="{13F182A9-9DA2-4908-B8F3-0E463D1DC9FD}" type="pres">
      <dgm:prSet presAssocID="{104EFEFF-B77D-45BB-8930-8C37169D29D4}" presName="textRect" presStyleLbl="revTx" presStyleIdx="4" presStyleCnt="5">
        <dgm:presLayoutVars>
          <dgm:chMax val="1"/>
          <dgm:chPref val="1"/>
        </dgm:presLayoutVars>
      </dgm:prSet>
      <dgm:spPr/>
    </dgm:pt>
  </dgm:ptLst>
  <dgm:cxnLst>
    <dgm:cxn modelId="{1C058904-9EB6-49D2-8C85-66DD9C5677FB}" type="presOf" srcId="{0F169B6C-029D-4F6D-A8CF-9DE70A859F35}" destId="{5EB9F1DC-31DD-4C89-B974-441C0BDDFA3A}" srcOrd="0" destOrd="0" presId="urn:microsoft.com/office/officeart/2018/2/layout/IconLabelList"/>
    <dgm:cxn modelId="{7F481509-E3F0-4D90-AD2A-5D75C813DC51}" type="presOf" srcId="{51026573-7802-44F4-9DEB-69F87E579BC4}" destId="{66D9332A-CD40-4BF3-AB42-1CDD78F4873E}" srcOrd="0" destOrd="0" presId="urn:microsoft.com/office/officeart/2018/2/layout/IconLabelList"/>
    <dgm:cxn modelId="{5FFE3E12-1A51-42AF-930D-D82DC7F96912}" type="presOf" srcId="{104EFEFF-B77D-45BB-8930-8C37169D29D4}" destId="{13F182A9-9DA2-4908-B8F3-0E463D1DC9FD}" srcOrd="0" destOrd="0" presId="urn:microsoft.com/office/officeart/2018/2/layout/IconLabelList"/>
    <dgm:cxn modelId="{9E53AE2A-C9DA-405A-89F1-7BABFA143079}" srcId="{77AFFFF0-33A2-48BB-8126-EDFC623E91A2}" destId="{996315B0-27EE-44F3-83D8-C082BFC7C0EA}" srcOrd="3" destOrd="0" parTransId="{BB9667D3-3534-4AEA-B59A-66A6E2077E98}" sibTransId="{49BCB3F8-A271-413E-9F54-2019D9B10E1C}"/>
    <dgm:cxn modelId="{8BFF333B-5B96-43DC-8E51-2159C7BBA097}" srcId="{77AFFFF0-33A2-48BB-8126-EDFC623E91A2}" destId="{0F169B6C-029D-4F6D-A8CF-9DE70A859F35}" srcOrd="0" destOrd="0" parTransId="{B229BD93-1C6B-4A6B-A92F-082A4AF65169}" sibTransId="{163DCAF6-6AE5-41A8-931F-FB655F19BED8}"/>
    <dgm:cxn modelId="{A7B8D345-AC33-42DC-A525-BBA36A2E7358}" type="presOf" srcId="{996315B0-27EE-44F3-83D8-C082BFC7C0EA}" destId="{6CB8E6DB-9ED4-4F91-869B-7EE561C1C708}" srcOrd="0" destOrd="0" presId="urn:microsoft.com/office/officeart/2018/2/layout/IconLabelList"/>
    <dgm:cxn modelId="{77460F77-2DB9-4335-A4A5-9A14D6409456}" type="presOf" srcId="{77AFFFF0-33A2-48BB-8126-EDFC623E91A2}" destId="{EBCA8DD1-E6B3-4D40-848B-77DE22B6ED69}" srcOrd="0" destOrd="0" presId="urn:microsoft.com/office/officeart/2018/2/layout/IconLabelList"/>
    <dgm:cxn modelId="{BB22AB82-1FD9-4818-9A59-124025ACCD9A}" srcId="{77AFFFF0-33A2-48BB-8126-EDFC623E91A2}" destId="{104EFEFF-B77D-45BB-8930-8C37169D29D4}" srcOrd="4" destOrd="0" parTransId="{E417C2E3-B3BB-47AD-A4E9-990AD13E7A0C}" sibTransId="{B8E76559-A375-4A31-B61B-0CA3AD46B5D7}"/>
    <dgm:cxn modelId="{72E981A0-9118-48A7-AD54-D27DE9C3A83A}" type="presOf" srcId="{A16CF5BC-BDBD-4932-BCE7-4A8D476EA0BD}" destId="{0DC085F7-0829-4034-AA9A-E3B83D2C39AF}" srcOrd="0" destOrd="0" presId="urn:microsoft.com/office/officeart/2018/2/layout/IconLabelList"/>
    <dgm:cxn modelId="{AF6424C0-713F-4C8F-845F-562FF6B1D1C6}" srcId="{77AFFFF0-33A2-48BB-8126-EDFC623E91A2}" destId="{51026573-7802-44F4-9DEB-69F87E579BC4}" srcOrd="2" destOrd="0" parTransId="{E6BE967B-099E-419C-B2EB-036A43362F7C}" sibTransId="{9901215C-6E5C-408E-AB41-986756F60599}"/>
    <dgm:cxn modelId="{941C22C4-FB08-43D4-80F9-E7C080F1D3EF}" srcId="{77AFFFF0-33A2-48BB-8126-EDFC623E91A2}" destId="{A16CF5BC-BDBD-4932-BCE7-4A8D476EA0BD}" srcOrd="1" destOrd="0" parTransId="{998140ED-F0C2-45E3-AE5C-E88B906049D2}" sibTransId="{D4812B70-F0F3-4C70-A4CC-126408F1210E}"/>
    <dgm:cxn modelId="{684F21B0-6A06-4BCF-9182-56A4146256A2}" type="presParOf" srcId="{EBCA8DD1-E6B3-4D40-848B-77DE22B6ED69}" destId="{19CB0B13-5CEB-48A1-89E1-A8AB61663553}" srcOrd="0" destOrd="0" presId="urn:microsoft.com/office/officeart/2018/2/layout/IconLabelList"/>
    <dgm:cxn modelId="{781F2F78-4790-4597-ADAB-BED1028D816B}" type="presParOf" srcId="{19CB0B13-5CEB-48A1-89E1-A8AB61663553}" destId="{F5670A73-9928-43A7-A3C8-498A334A06FF}" srcOrd="0" destOrd="0" presId="urn:microsoft.com/office/officeart/2018/2/layout/IconLabelList"/>
    <dgm:cxn modelId="{F165B223-0835-496A-A3E0-259BF4303F42}" type="presParOf" srcId="{19CB0B13-5CEB-48A1-89E1-A8AB61663553}" destId="{6C0A399D-B0AA-4D3F-928B-58DCCCC6931A}" srcOrd="1" destOrd="0" presId="urn:microsoft.com/office/officeart/2018/2/layout/IconLabelList"/>
    <dgm:cxn modelId="{E7AB673C-BCF4-42A4-B766-4A24E6BCC403}" type="presParOf" srcId="{19CB0B13-5CEB-48A1-89E1-A8AB61663553}" destId="{5EB9F1DC-31DD-4C89-B974-441C0BDDFA3A}" srcOrd="2" destOrd="0" presId="urn:microsoft.com/office/officeart/2018/2/layout/IconLabelList"/>
    <dgm:cxn modelId="{9695A00C-0E46-4723-BF62-650455A129EF}" type="presParOf" srcId="{EBCA8DD1-E6B3-4D40-848B-77DE22B6ED69}" destId="{B5CE4256-CB54-4FE4-9818-4A2FE47BFD0C}" srcOrd="1" destOrd="0" presId="urn:microsoft.com/office/officeart/2018/2/layout/IconLabelList"/>
    <dgm:cxn modelId="{37661258-A037-4661-968A-8893271DE333}" type="presParOf" srcId="{EBCA8DD1-E6B3-4D40-848B-77DE22B6ED69}" destId="{B94A00EF-4AD9-4D66-9678-DC3514E97F4D}" srcOrd="2" destOrd="0" presId="urn:microsoft.com/office/officeart/2018/2/layout/IconLabelList"/>
    <dgm:cxn modelId="{E77E93A6-E16D-4C16-88DF-007B94580A23}" type="presParOf" srcId="{B94A00EF-4AD9-4D66-9678-DC3514E97F4D}" destId="{8F7DD0C1-E402-43C0-81DF-928313D79317}" srcOrd="0" destOrd="0" presId="urn:microsoft.com/office/officeart/2018/2/layout/IconLabelList"/>
    <dgm:cxn modelId="{0FF872E5-DE7E-4534-A7E4-A056F4747A73}" type="presParOf" srcId="{B94A00EF-4AD9-4D66-9678-DC3514E97F4D}" destId="{5A5868FB-B761-4D8E-964E-56528D2231E6}" srcOrd="1" destOrd="0" presId="urn:microsoft.com/office/officeart/2018/2/layout/IconLabelList"/>
    <dgm:cxn modelId="{EDDEA690-FB43-490B-8130-C58EE3EC8A87}" type="presParOf" srcId="{B94A00EF-4AD9-4D66-9678-DC3514E97F4D}" destId="{0DC085F7-0829-4034-AA9A-E3B83D2C39AF}" srcOrd="2" destOrd="0" presId="urn:microsoft.com/office/officeart/2018/2/layout/IconLabelList"/>
    <dgm:cxn modelId="{7315B415-B044-4414-BBB9-EB5E433DCE9B}" type="presParOf" srcId="{EBCA8DD1-E6B3-4D40-848B-77DE22B6ED69}" destId="{592BC913-FFE9-484E-B483-F3929CE05DDF}" srcOrd="3" destOrd="0" presId="urn:microsoft.com/office/officeart/2018/2/layout/IconLabelList"/>
    <dgm:cxn modelId="{6C815043-D659-4006-BD98-05465D76B632}" type="presParOf" srcId="{EBCA8DD1-E6B3-4D40-848B-77DE22B6ED69}" destId="{6BCC3C8C-273C-4476-A23A-5DA998991561}" srcOrd="4" destOrd="0" presId="urn:microsoft.com/office/officeart/2018/2/layout/IconLabelList"/>
    <dgm:cxn modelId="{8A83CB00-B438-4E7B-A6FC-A9FB858A5FE4}" type="presParOf" srcId="{6BCC3C8C-273C-4476-A23A-5DA998991561}" destId="{8C876FB6-3BA1-4B23-B1C0-9E26070BE6E1}" srcOrd="0" destOrd="0" presId="urn:microsoft.com/office/officeart/2018/2/layout/IconLabelList"/>
    <dgm:cxn modelId="{6813F174-88CE-4B2B-A505-F20F5495E6C2}" type="presParOf" srcId="{6BCC3C8C-273C-4476-A23A-5DA998991561}" destId="{959EF088-6496-4786-A89D-ABE879054689}" srcOrd="1" destOrd="0" presId="urn:microsoft.com/office/officeart/2018/2/layout/IconLabelList"/>
    <dgm:cxn modelId="{B8F3AF2E-C8A6-4A5F-877B-D1F3A2360F34}" type="presParOf" srcId="{6BCC3C8C-273C-4476-A23A-5DA998991561}" destId="{66D9332A-CD40-4BF3-AB42-1CDD78F4873E}" srcOrd="2" destOrd="0" presId="urn:microsoft.com/office/officeart/2018/2/layout/IconLabelList"/>
    <dgm:cxn modelId="{8F35E07E-6868-4A5D-A2EC-FA01621F51AC}" type="presParOf" srcId="{EBCA8DD1-E6B3-4D40-848B-77DE22B6ED69}" destId="{4BC88F59-F38D-4B6B-AE40-98995C4E4314}" srcOrd="5" destOrd="0" presId="urn:microsoft.com/office/officeart/2018/2/layout/IconLabelList"/>
    <dgm:cxn modelId="{1C2EEFEA-1F9F-4F1D-BEE0-3435AC1EDD24}" type="presParOf" srcId="{EBCA8DD1-E6B3-4D40-848B-77DE22B6ED69}" destId="{4C7A97EB-6FBA-4D8E-9A9E-1B5788F9413A}" srcOrd="6" destOrd="0" presId="urn:microsoft.com/office/officeart/2018/2/layout/IconLabelList"/>
    <dgm:cxn modelId="{2B525D1A-5122-4FA8-8E2F-37CABEA8631C}" type="presParOf" srcId="{4C7A97EB-6FBA-4D8E-9A9E-1B5788F9413A}" destId="{3759B726-4D1F-4115-BE70-4535B36C7A91}" srcOrd="0" destOrd="0" presId="urn:microsoft.com/office/officeart/2018/2/layout/IconLabelList"/>
    <dgm:cxn modelId="{283AC895-7041-4B73-B3AB-5BACB6A70E9E}" type="presParOf" srcId="{4C7A97EB-6FBA-4D8E-9A9E-1B5788F9413A}" destId="{111FB47A-3C74-41AC-94BE-568D0DA4D509}" srcOrd="1" destOrd="0" presId="urn:microsoft.com/office/officeart/2018/2/layout/IconLabelList"/>
    <dgm:cxn modelId="{2DEBF43A-CA80-47FD-BD93-7940F7ACDC54}" type="presParOf" srcId="{4C7A97EB-6FBA-4D8E-9A9E-1B5788F9413A}" destId="{6CB8E6DB-9ED4-4F91-869B-7EE561C1C708}" srcOrd="2" destOrd="0" presId="urn:microsoft.com/office/officeart/2018/2/layout/IconLabelList"/>
    <dgm:cxn modelId="{FA832C1A-684A-48E2-AD19-BB3D9D70B36B}" type="presParOf" srcId="{EBCA8DD1-E6B3-4D40-848B-77DE22B6ED69}" destId="{117CB3B1-9ABB-4DF7-B119-2B771AE20877}" srcOrd="7" destOrd="0" presId="urn:microsoft.com/office/officeart/2018/2/layout/IconLabelList"/>
    <dgm:cxn modelId="{2BC31976-3E01-4AAF-AF12-D76107127ADE}" type="presParOf" srcId="{EBCA8DD1-E6B3-4D40-848B-77DE22B6ED69}" destId="{2896F030-3733-46AF-A352-972981AFC3BA}" srcOrd="8" destOrd="0" presId="urn:microsoft.com/office/officeart/2018/2/layout/IconLabelList"/>
    <dgm:cxn modelId="{DD752828-1B98-4CD1-ACB3-CAB4B4D4DB99}" type="presParOf" srcId="{2896F030-3733-46AF-A352-972981AFC3BA}" destId="{CBE2F61D-2F67-48DA-8543-111E07811A20}" srcOrd="0" destOrd="0" presId="urn:microsoft.com/office/officeart/2018/2/layout/IconLabelList"/>
    <dgm:cxn modelId="{187B074E-2B98-4267-A3C6-6BBFAA0CAF07}" type="presParOf" srcId="{2896F030-3733-46AF-A352-972981AFC3BA}" destId="{A1A6869E-892B-437C-98D0-5B6166A8518A}" srcOrd="1" destOrd="0" presId="urn:microsoft.com/office/officeart/2018/2/layout/IconLabelList"/>
    <dgm:cxn modelId="{108AF5F6-E6EA-4F14-9D1E-9CA6A3632BDA}" type="presParOf" srcId="{2896F030-3733-46AF-A352-972981AFC3BA}" destId="{13F182A9-9DA2-4908-B8F3-0E463D1DC9F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C72703F-EB58-4B0C-8B2A-EDF2A51B2C6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2CA96241-CFB0-44A8-9CF6-F2B079D0DA95}">
      <dgm:prSet phldrT="[Text]" custT="1"/>
      <dgm:spPr/>
      <dgm:t>
        <a:bodyPr/>
        <a:lstStyle/>
        <a:p>
          <a:r>
            <a:rPr lang="en-GB" sz="4000"/>
            <a:t>Yasmin Hammad</a:t>
          </a:r>
          <a:endParaRPr lang="en-US" sz="4000"/>
        </a:p>
      </dgm:t>
    </dgm:pt>
    <dgm:pt modelId="{93B8577E-51A1-40DE-8584-EAE2034E60E4}" type="parTrans" cxnId="{524C4D8F-0301-4856-996D-BCF380109DC1}">
      <dgm:prSet/>
      <dgm:spPr/>
      <dgm:t>
        <a:bodyPr/>
        <a:lstStyle/>
        <a:p>
          <a:endParaRPr lang="en-US" sz="1050"/>
        </a:p>
      </dgm:t>
    </dgm:pt>
    <dgm:pt modelId="{90D69C53-A9D0-4AB3-B7DD-5616A6ABA85F}" type="sibTrans" cxnId="{524C4D8F-0301-4856-996D-BCF380109DC1}">
      <dgm:prSet/>
      <dgm:spPr/>
      <dgm:t>
        <a:bodyPr/>
        <a:lstStyle/>
        <a:p>
          <a:endParaRPr lang="en-US" sz="1050"/>
        </a:p>
      </dgm:t>
    </dgm:pt>
    <dgm:pt modelId="{5B24AC5A-2EB5-4BC3-AD79-9B73274A7D2E}">
      <dgm:prSet phldrT="[Text]" custT="1"/>
      <dgm:spPr/>
      <dgm:t>
        <a:bodyPr/>
        <a:lstStyle/>
        <a:p>
          <a:r>
            <a:rPr lang="en-GB" sz="4000"/>
            <a:t>Maysam</a:t>
          </a:r>
          <a:endParaRPr lang="en-US" sz="4000"/>
        </a:p>
      </dgm:t>
    </dgm:pt>
    <dgm:pt modelId="{0ABAFD21-1E97-4DA2-9629-C3D8FB3ADD0F}" type="parTrans" cxnId="{4B507AAA-6B5A-4DE4-87D3-05BABE1D3A9E}">
      <dgm:prSet/>
      <dgm:spPr/>
      <dgm:t>
        <a:bodyPr/>
        <a:lstStyle/>
        <a:p>
          <a:endParaRPr lang="en-US" sz="1050"/>
        </a:p>
      </dgm:t>
    </dgm:pt>
    <dgm:pt modelId="{17B1AD91-C680-4236-9679-55344B063188}" type="sibTrans" cxnId="{4B507AAA-6B5A-4DE4-87D3-05BABE1D3A9E}">
      <dgm:prSet/>
      <dgm:spPr/>
      <dgm:t>
        <a:bodyPr/>
        <a:lstStyle/>
        <a:p>
          <a:endParaRPr lang="en-US" sz="1050"/>
        </a:p>
      </dgm:t>
    </dgm:pt>
    <dgm:pt modelId="{38816FB1-4F56-413B-A2B5-7EE1549B6702}" type="pres">
      <dgm:prSet presAssocID="{5C72703F-EB58-4B0C-8B2A-EDF2A51B2C6C}" presName="vert0" presStyleCnt="0">
        <dgm:presLayoutVars>
          <dgm:dir/>
          <dgm:animOne val="branch"/>
          <dgm:animLvl val="lvl"/>
        </dgm:presLayoutVars>
      </dgm:prSet>
      <dgm:spPr/>
    </dgm:pt>
    <dgm:pt modelId="{861B04D6-9C92-4F00-8F66-C940D5905645}" type="pres">
      <dgm:prSet presAssocID="{2CA96241-CFB0-44A8-9CF6-F2B079D0DA95}" presName="thickLine" presStyleLbl="alignNode1" presStyleIdx="0" presStyleCnt="2"/>
      <dgm:spPr/>
    </dgm:pt>
    <dgm:pt modelId="{CBF00710-DCC0-4937-A8E5-F822E716D93B}" type="pres">
      <dgm:prSet presAssocID="{2CA96241-CFB0-44A8-9CF6-F2B079D0DA95}" presName="horz1" presStyleCnt="0"/>
      <dgm:spPr/>
    </dgm:pt>
    <dgm:pt modelId="{14FF002D-C267-4DD0-B7FA-8D60589584AC}" type="pres">
      <dgm:prSet presAssocID="{2CA96241-CFB0-44A8-9CF6-F2B079D0DA95}" presName="tx1" presStyleLbl="revTx" presStyleIdx="0" presStyleCnt="2"/>
      <dgm:spPr/>
    </dgm:pt>
    <dgm:pt modelId="{5D67F3FF-01F6-46FB-9757-8569BE9F0114}" type="pres">
      <dgm:prSet presAssocID="{2CA96241-CFB0-44A8-9CF6-F2B079D0DA95}" presName="vert1" presStyleCnt="0"/>
      <dgm:spPr/>
    </dgm:pt>
    <dgm:pt modelId="{D8F8BC77-99D6-4E3B-B140-1D17F5A94828}" type="pres">
      <dgm:prSet presAssocID="{5B24AC5A-2EB5-4BC3-AD79-9B73274A7D2E}" presName="thickLine" presStyleLbl="alignNode1" presStyleIdx="1" presStyleCnt="2"/>
      <dgm:spPr/>
    </dgm:pt>
    <dgm:pt modelId="{2A61ECBF-9B05-47C8-8D04-3C1E701FDB59}" type="pres">
      <dgm:prSet presAssocID="{5B24AC5A-2EB5-4BC3-AD79-9B73274A7D2E}" presName="horz1" presStyleCnt="0"/>
      <dgm:spPr/>
    </dgm:pt>
    <dgm:pt modelId="{5C0FEEF3-4F15-4163-9EA8-CC10BF2C719D}" type="pres">
      <dgm:prSet presAssocID="{5B24AC5A-2EB5-4BC3-AD79-9B73274A7D2E}" presName="tx1" presStyleLbl="revTx" presStyleIdx="1" presStyleCnt="2"/>
      <dgm:spPr/>
    </dgm:pt>
    <dgm:pt modelId="{E9D30E6A-1C77-4CA7-9D91-70E3A711DAC4}" type="pres">
      <dgm:prSet presAssocID="{5B24AC5A-2EB5-4BC3-AD79-9B73274A7D2E}" presName="vert1" presStyleCnt="0"/>
      <dgm:spPr/>
    </dgm:pt>
  </dgm:ptLst>
  <dgm:cxnLst>
    <dgm:cxn modelId="{D646E923-3D2B-4953-AF3C-FA228F7E16D0}" type="presOf" srcId="{2CA96241-CFB0-44A8-9CF6-F2B079D0DA95}" destId="{14FF002D-C267-4DD0-B7FA-8D60589584AC}" srcOrd="0" destOrd="0" presId="urn:microsoft.com/office/officeart/2008/layout/LinedList"/>
    <dgm:cxn modelId="{C2483847-31B1-4D43-B769-50C588531E68}" type="presOf" srcId="{5B24AC5A-2EB5-4BC3-AD79-9B73274A7D2E}" destId="{5C0FEEF3-4F15-4163-9EA8-CC10BF2C719D}" srcOrd="0" destOrd="0" presId="urn:microsoft.com/office/officeart/2008/layout/LinedList"/>
    <dgm:cxn modelId="{524C4D8F-0301-4856-996D-BCF380109DC1}" srcId="{5C72703F-EB58-4B0C-8B2A-EDF2A51B2C6C}" destId="{2CA96241-CFB0-44A8-9CF6-F2B079D0DA95}" srcOrd="0" destOrd="0" parTransId="{93B8577E-51A1-40DE-8584-EAE2034E60E4}" sibTransId="{90D69C53-A9D0-4AB3-B7DD-5616A6ABA85F}"/>
    <dgm:cxn modelId="{4B507AAA-6B5A-4DE4-87D3-05BABE1D3A9E}" srcId="{5C72703F-EB58-4B0C-8B2A-EDF2A51B2C6C}" destId="{5B24AC5A-2EB5-4BC3-AD79-9B73274A7D2E}" srcOrd="1" destOrd="0" parTransId="{0ABAFD21-1E97-4DA2-9629-C3D8FB3ADD0F}" sibTransId="{17B1AD91-C680-4236-9679-55344B063188}"/>
    <dgm:cxn modelId="{FF3A38DA-F6BA-4D69-A84C-FB56A8AFD041}" type="presOf" srcId="{5C72703F-EB58-4B0C-8B2A-EDF2A51B2C6C}" destId="{38816FB1-4F56-413B-A2B5-7EE1549B6702}" srcOrd="0" destOrd="0" presId="urn:microsoft.com/office/officeart/2008/layout/LinedList"/>
    <dgm:cxn modelId="{0885C099-8A70-400C-8056-835061246F20}" type="presParOf" srcId="{38816FB1-4F56-413B-A2B5-7EE1549B6702}" destId="{861B04D6-9C92-4F00-8F66-C940D5905645}" srcOrd="0" destOrd="0" presId="urn:microsoft.com/office/officeart/2008/layout/LinedList"/>
    <dgm:cxn modelId="{74A60B5B-5F14-490C-BC4E-035A21084D7F}" type="presParOf" srcId="{38816FB1-4F56-413B-A2B5-7EE1549B6702}" destId="{CBF00710-DCC0-4937-A8E5-F822E716D93B}" srcOrd="1" destOrd="0" presId="urn:microsoft.com/office/officeart/2008/layout/LinedList"/>
    <dgm:cxn modelId="{1FABC907-6216-4495-8CD7-D56A1F19B6F8}" type="presParOf" srcId="{CBF00710-DCC0-4937-A8E5-F822E716D93B}" destId="{14FF002D-C267-4DD0-B7FA-8D60589584AC}" srcOrd="0" destOrd="0" presId="urn:microsoft.com/office/officeart/2008/layout/LinedList"/>
    <dgm:cxn modelId="{FAE8F042-0A88-40F9-8B13-D7483967AADF}" type="presParOf" srcId="{CBF00710-DCC0-4937-A8E5-F822E716D93B}" destId="{5D67F3FF-01F6-46FB-9757-8569BE9F0114}" srcOrd="1" destOrd="0" presId="urn:microsoft.com/office/officeart/2008/layout/LinedList"/>
    <dgm:cxn modelId="{35248E7E-C0F3-4357-A14A-C302FCE226AB}" type="presParOf" srcId="{38816FB1-4F56-413B-A2B5-7EE1549B6702}" destId="{D8F8BC77-99D6-4E3B-B140-1D17F5A94828}" srcOrd="2" destOrd="0" presId="urn:microsoft.com/office/officeart/2008/layout/LinedList"/>
    <dgm:cxn modelId="{184A0577-FF7D-44E1-B283-9FF096880EDB}" type="presParOf" srcId="{38816FB1-4F56-413B-A2B5-7EE1549B6702}" destId="{2A61ECBF-9B05-47C8-8D04-3C1E701FDB59}" srcOrd="3" destOrd="0" presId="urn:microsoft.com/office/officeart/2008/layout/LinedList"/>
    <dgm:cxn modelId="{6BAB53B2-7DB1-44C6-B6B3-913B30766912}" type="presParOf" srcId="{2A61ECBF-9B05-47C8-8D04-3C1E701FDB59}" destId="{5C0FEEF3-4F15-4163-9EA8-CC10BF2C719D}" srcOrd="0" destOrd="0" presId="urn:microsoft.com/office/officeart/2008/layout/LinedList"/>
    <dgm:cxn modelId="{5371A650-4192-4FFA-BB2A-6426862669D0}" type="presParOf" srcId="{2A61ECBF-9B05-47C8-8D04-3C1E701FDB59}" destId="{E9D30E6A-1C77-4CA7-9D91-70E3A711DAC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7FECEC-7CB5-459C-876E-0F8E77A2ECA0}">
      <dsp:nvSpPr>
        <dsp:cNvPr id="0" name=""/>
        <dsp:cNvSpPr/>
      </dsp:nvSpPr>
      <dsp:spPr>
        <a:xfrm>
          <a:off x="0" y="0"/>
          <a:ext cx="8969295" cy="125920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GB" sz="3300" kern="1200" dirty="0"/>
            <a:t>About Dataset</a:t>
          </a:r>
          <a:endParaRPr lang="en-US" sz="3300" kern="1200" dirty="0"/>
        </a:p>
      </dsp:txBody>
      <dsp:txXfrm>
        <a:off x="36881" y="36881"/>
        <a:ext cx="7610514" cy="1185443"/>
      </dsp:txXfrm>
    </dsp:sp>
    <dsp:sp modelId="{7ADD0D8B-441A-4B6F-B051-5E58BE4EEB44}">
      <dsp:nvSpPr>
        <dsp:cNvPr id="0" name=""/>
        <dsp:cNvSpPr/>
      </dsp:nvSpPr>
      <dsp:spPr>
        <a:xfrm>
          <a:off x="791408" y="1469072"/>
          <a:ext cx="8969295" cy="1259205"/>
        </a:xfrm>
        <a:prstGeom prst="roundRect">
          <a:avLst>
            <a:gd name="adj" fmla="val 10000"/>
          </a:avLst>
        </a:prstGeom>
        <a:solidFill>
          <a:schemeClr val="accent2">
            <a:hueOff val="938015"/>
            <a:satOff val="17090"/>
            <a:lumOff val="3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GB" sz="3300" kern="1200" dirty="0"/>
            <a:t>EDA</a:t>
          </a:r>
          <a:endParaRPr lang="en-US" sz="3300" kern="1200" dirty="0"/>
        </a:p>
      </dsp:txBody>
      <dsp:txXfrm>
        <a:off x="828289" y="1505953"/>
        <a:ext cx="7285641" cy="1185443"/>
      </dsp:txXfrm>
    </dsp:sp>
    <dsp:sp modelId="{88F44C34-C1F6-4394-9B51-C60BF0EB2D40}">
      <dsp:nvSpPr>
        <dsp:cNvPr id="0" name=""/>
        <dsp:cNvSpPr/>
      </dsp:nvSpPr>
      <dsp:spPr>
        <a:xfrm>
          <a:off x="1582816" y="2938144"/>
          <a:ext cx="8969295" cy="1259205"/>
        </a:xfrm>
        <a:prstGeom prst="roundRect">
          <a:avLst>
            <a:gd name="adj" fmla="val 10000"/>
          </a:avLst>
        </a:prstGeom>
        <a:solidFill>
          <a:schemeClr val="accent2">
            <a:hueOff val="1876031"/>
            <a:satOff val="34180"/>
            <a:lumOff val="74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GB" sz="3300" kern="1200" dirty="0"/>
            <a:t>Data pre-processing and Building model</a:t>
          </a:r>
          <a:endParaRPr lang="en-US" sz="3300" kern="1200" dirty="0"/>
        </a:p>
      </dsp:txBody>
      <dsp:txXfrm>
        <a:off x="1619697" y="2975025"/>
        <a:ext cx="7285641" cy="1185443"/>
      </dsp:txXfrm>
    </dsp:sp>
    <dsp:sp modelId="{698873EC-3125-41AA-BB6D-AB24844E7A43}">
      <dsp:nvSpPr>
        <dsp:cNvPr id="0" name=""/>
        <dsp:cNvSpPr/>
      </dsp:nvSpPr>
      <dsp:spPr>
        <a:xfrm>
          <a:off x="8150811" y="954897"/>
          <a:ext cx="818483" cy="818483"/>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334970" y="954897"/>
        <a:ext cx="450165" cy="615908"/>
      </dsp:txXfrm>
    </dsp:sp>
    <dsp:sp modelId="{B94BD9E2-04D7-4B55-BE78-B5DAAA1E1088}">
      <dsp:nvSpPr>
        <dsp:cNvPr id="0" name=""/>
        <dsp:cNvSpPr/>
      </dsp:nvSpPr>
      <dsp:spPr>
        <a:xfrm>
          <a:off x="8942220" y="2415574"/>
          <a:ext cx="818483" cy="818483"/>
        </a:xfrm>
        <a:prstGeom prst="downArrow">
          <a:avLst>
            <a:gd name="adj1" fmla="val 55000"/>
            <a:gd name="adj2" fmla="val 45000"/>
          </a:avLst>
        </a:prstGeom>
        <a:solidFill>
          <a:schemeClr val="accent2">
            <a:tint val="40000"/>
            <a:alpha val="90000"/>
            <a:hueOff val="2798407"/>
            <a:satOff val="42402"/>
            <a:lumOff val="3824"/>
            <a:alphaOff val="0"/>
          </a:schemeClr>
        </a:solidFill>
        <a:ln w="12700" cap="flat" cmpd="sng" algn="ctr">
          <a:solidFill>
            <a:schemeClr val="accent2">
              <a:tint val="40000"/>
              <a:alpha val="90000"/>
              <a:hueOff val="2798407"/>
              <a:satOff val="42402"/>
              <a:lumOff val="382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126379" y="2415574"/>
        <a:ext cx="450165" cy="6159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CA0006-2646-4E05-A98E-6B102062DB42}">
      <dsp:nvSpPr>
        <dsp:cNvPr id="0" name=""/>
        <dsp:cNvSpPr/>
      </dsp:nvSpPr>
      <dsp:spPr>
        <a:xfrm>
          <a:off x="0" y="329615"/>
          <a:ext cx="4644043" cy="164896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t>Data Preprocessing and Model Building Steps:</a:t>
          </a:r>
        </a:p>
      </dsp:txBody>
      <dsp:txXfrm>
        <a:off x="80496" y="410111"/>
        <a:ext cx="4483051" cy="1487976"/>
      </dsp:txXfrm>
    </dsp:sp>
    <dsp:sp modelId="{556103BC-1679-40E9-BF13-A5084D39B24D}">
      <dsp:nvSpPr>
        <dsp:cNvPr id="0" name=""/>
        <dsp:cNvSpPr/>
      </dsp:nvSpPr>
      <dsp:spPr>
        <a:xfrm>
          <a:off x="0" y="2007384"/>
          <a:ext cx="4644043" cy="1648968"/>
        </a:xfrm>
        <a:prstGeom prst="roundRect">
          <a:avLst/>
        </a:prstGeom>
        <a:solidFill>
          <a:schemeClr val="accent2">
            <a:hueOff val="938015"/>
            <a:satOff val="17090"/>
            <a:lumOff val="3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t>The data preprocessing steps involved in the analysis of the diamonds dataset are as follows. Firstly, the 'volume' feature was calculated by multiplying the 'x', 'y', and 'z' dimensions of the diamonds, providing a measure of their overall size. Outliers were then removed from the 'carat' and 'price' columns to eliminate extreme values. Categorical features ('cut', 'clarity', 'color') were encoded using an ordinal encoding scheme, ensuring meaningful numerical representation. A </a:t>
          </a:r>
          <a:r>
            <a:rPr lang="en-US" sz="1000" kern="1200" dirty="0" err="1"/>
            <a:t>ColumnTransformer</a:t>
          </a:r>
          <a:r>
            <a:rPr lang="en-US" sz="1000" kern="1200" dirty="0"/>
            <a:t> was employed to apply specific preprocessing techniques to different columns, including ordinal encoding for categorical features and mean imputation for missing values in numeric features.</a:t>
          </a:r>
        </a:p>
      </dsp:txBody>
      <dsp:txXfrm>
        <a:off x="80496" y="2087880"/>
        <a:ext cx="4483051" cy="1487976"/>
      </dsp:txXfrm>
    </dsp:sp>
    <dsp:sp modelId="{278AFF58-ED09-4C86-9ED9-ABBA6760F85C}">
      <dsp:nvSpPr>
        <dsp:cNvPr id="0" name=""/>
        <dsp:cNvSpPr/>
      </dsp:nvSpPr>
      <dsp:spPr>
        <a:xfrm>
          <a:off x="0" y="3685153"/>
          <a:ext cx="4644043" cy="1648968"/>
        </a:xfrm>
        <a:prstGeom prst="roundRect">
          <a:avLst/>
        </a:prstGeom>
        <a:solidFill>
          <a:schemeClr val="accent2">
            <a:hueOff val="1876031"/>
            <a:satOff val="34180"/>
            <a:lumOff val="74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t>The model building process involved creating a pipeline that integrated the preprocessing steps, feature scaling using </a:t>
          </a:r>
          <a:r>
            <a:rPr lang="en-US" sz="1000" kern="1200" dirty="0" err="1"/>
            <a:t>StandardScaler</a:t>
          </a:r>
          <a:r>
            <a:rPr lang="en-US" sz="1000" kern="1200" dirty="0"/>
            <a:t>, and a </a:t>
          </a:r>
          <a:r>
            <a:rPr lang="en-US" sz="1000" kern="1200" dirty="0" err="1"/>
            <a:t>RandomForestRegressor</a:t>
          </a:r>
          <a:r>
            <a:rPr lang="en-US" sz="1000" kern="1200" dirty="0"/>
            <a:t>. The pipeline ensured a streamlined workflow for the data, feature transformation, and model training. Hyperparameters for the </a:t>
          </a:r>
          <a:r>
            <a:rPr lang="en-US" sz="1000" kern="1200" dirty="0" err="1"/>
            <a:t>RandomForestRegressor</a:t>
          </a:r>
          <a:r>
            <a:rPr lang="en-US" sz="1000" kern="1200" dirty="0"/>
            <a:t>, such as the number of estimators, maximum depth, and minimum samples split, were specified in a hyperparameter grid to optimize model performance. The data was split into training and validation sets using </a:t>
          </a:r>
          <a:r>
            <a:rPr lang="en-US" sz="1000" kern="1200" dirty="0" err="1"/>
            <a:t>train_test_split</a:t>
          </a:r>
          <a:r>
            <a:rPr lang="en-US" sz="1000" kern="1200" dirty="0"/>
            <a:t>, and the model was evaluated on the validation data using root mean squared error (RMSE). Finally, the trained model was used to predict prices for the test data.</a:t>
          </a:r>
        </a:p>
      </dsp:txBody>
      <dsp:txXfrm>
        <a:off x="80496" y="3765649"/>
        <a:ext cx="4483051" cy="14879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670A73-9928-43A7-A3C8-498A334A06FF}">
      <dsp:nvSpPr>
        <dsp:cNvPr id="0" name=""/>
        <dsp:cNvSpPr/>
      </dsp:nvSpPr>
      <dsp:spPr>
        <a:xfrm>
          <a:off x="1439042" y="133157"/>
          <a:ext cx="640722" cy="64072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B9F1DC-31DD-4C89-B974-441C0BDDFA3A}">
      <dsp:nvSpPr>
        <dsp:cNvPr id="0" name=""/>
        <dsp:cNvSpPr/>
      </dsp:nvSpPr>
      <dsp:spPr>
        <a:xfrm>
          <a:off x="1047489" y="1251510"/>
          <a:ext cx="1423828" cy="20657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baseline="0"/>
            <a:t>In this project, we aimed to predict the prices of diamonds based on various attributes. The dataset included features such as carat weight, cut quality, color grade, clarity grade, and dimensions of the diamonds.</a:t>
          </a:r>
          <a:endParaRPr lang="en-US" sz="1100" kern="1200"/>
        </a:p>
      </dsp:txBody>
      <dsp:txXfrm>
        <a:off x="1047489" y="1251510"/>
        <a:ext cx="1423828" cy="2065719"/>
      </dsp:txXfrm>
    </dsp:sp>
    <dsp:sp modelId="{8F7DD0C1-E402-43C0-81DF-928313D79317}">
      <dsp:nvSpPr>
        <dsp:cNvPr id="0" name=""/>
        <dsp:cNvSpPr/>
      </dsp:nvSpPr>
      <dsp:spPr>
        <a:xfrm>
          <a:off x="3112040" y="133157"/>
          <a:ext cx="640722" cy="64072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C085F7-0829-4034-AA9A-E3B83D2C39AF}">
      <dsp:nvSpPr>
        <dsp:cNvPr id="0" name=""/>
        <dsp:cNvSpPr/>
      </dsp:nvSpPr>
      <dsp:spPr>
        <a:xfrm>
          <a:off x="2720487" y="1251510"/>
          <a:ext cx="1423828" cy="20657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baseline="0" dirty="0"/>
            <a:t>To preprocess the data, we calculated the volume of each diamond by multiplying its length, width, and depth. Outliers were removed from the carat and price columns to ensure data integrity. Categorical features were encoded using an ordinal encoding scheme, and missing values in numeric features were imputed with the mean.</a:t>
          </a:r>
          <a:endParaRPr lang="en-US" sz="1100" kern="1200" dirty="0"/>
        </a:p>
      </dsp:txBody>
      <dsp:txXfrm>
        <a:off x="2720487" y="1251510"/>
        <a:ext cx="1423828" cy="2065719"/>
      </dsp:txXfrm>
    </dsp:sp>
    <dsp:sp modelId="{8C876FB6-3BA1-4B23-B1C0-9E26070BE6E1}">
      <dsp:nvSpPr>
        <dsp:cNvPr id="0" name=""/>
        <dsp:cNvSpPr/>
      </dsp:nvSpPr>
      <dsp:spPr>
        <a:xfrm>
          <a:off x="4785038" y="133157"/>
          <a:ext cx="640722" cy="64072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D9332A-CD40-4BF3-AB42-1CDD78F4873E}">
      <dsp:nvSpPr>
        <dsp:cNvPr id="0" name=""/>
        <dsp:cNvSpPr/>
      </dsp:nvSpPr>
      <dsp:spPr>
        <a:xfrm>
          <a:off x="4393485" y="1251510"/>
          <a:ext cx="1423828" cy="20657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66725">
            <a:lnSpc>
              <a:spcPct val="100000"/>
            </a:lnSpc>
            <a:spcBef>
              <a:spcPct val="0"/>
            </a:spcBef>
            <a:spcAft>
              <a:spcPct val="35000"/>
            </a:spcAft>
            <a:buNone/>
          </a:pPr>
          <a:r>
            <a:rPr lang="en-US" sz="1050" kern="1200" baseline="0" dirty="0"/>
            <a:t>Next, we built a predictive model using a Random Forest Regressor. The model was trained on the preprocessed data using a pipeline that incorporated feature scaling and the defined preprocessing steps. Hyperparameter tuning was performed to optimize the model's performance, considering parameters such as the number of estimators, maximum depth, and minimum samples split.</a:t>
          </a:r>
          <a:endParaRPr lang="en-US" sz="1050" kern="1200" dirty="0"/>
        </a:p>
      </dsp:txBody>
      <dsp:txXfrm>
        <a:off x="4393485" y="1251510"/>
        <a:ext cx="1423828" cy="2065719"/>
      </dsp:txXfrm>
    </dsp:sp>
    <dsp:sp modelId="{3759B726-4D1F-4115-BE70-4535B36C7A91}">
      <dsp:nvSpPr>
        <dsp:cNvPr id="0" name=""/>
        <dsp:cNvSpPr/>
      </dsp:nvSpPr>
      <dsp:spPr>
        <a:xfrm>
          <a:off x="6458036" y="133157"/>
          <a:ext cx="640722" cy="64072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B8E6DB-9ED4-4F91-869B-7EE561C1C708}">
      <dsp:nvSpPr>
        <dsp:cNvPr id="0" name=""/>
        <dsp:cNvSpPr/>
      </dsp:nvSpPr>
      <dsp:spPr>
        <a:xfrm>
          <a:off x="6066483" y="1251510"/>
          <a:ext cx="1423828" cy="20657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baseline="0"/>
            <a:t>The model's accuracy and performance were assessed using a validation set, and the root mean squared error (RMSE) was calculated as an evaluation metric. The trained model was then used to predict diamond prices for the test dataset.</a:t>
          </a:r>
          <a:endParaRPr lang="en-US" sz="1100" kern="1200"/>
        </a:p>
      </dsp:txBody>
      <dsp:txXfrm>
        <a:off x="6066483" y="1251510"/>
        <a:ext cx="1423828" cy="2065719"/>
      </dsp:txXfrm>
    </dsp:sp>
    <dsp:sp modelId="{CBE2F61D-2F67-48DA-8543-111E07811A20}">
      <dsp:nvSpPr>
        <dsp:cNvPr id="0" name=""/>
        <dsp:cNvSpPr/>
      </dsp:nvSpPr>
      <dsp:spPr>
        <a:xfrm>
          <a:off x="8131034" y="133157"/>
          <a:ext cx="640722" cy="64072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F182A9-9DA2-4908-B8F3-0E463D1DC9FD}">
      <dsp:nvSpPr>
        <dsp:cNvPr id="0" name=""/>
        <dsp:cNvSpPr/>
      </dsp:nvSpPr>
      <dsp:spPr>
        <a:xfrm>
          <a:off x="7739482" y="1251510"/>
          <a:ext cx="1423828" cy="20657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baseline="0"/>
            <a:t>Overall, this project demonstrated the process of data preprocessing, model building, and prediction for diamond price estimation. By leveraging machine learning techniques, we were able to develop a model that accurately predicts diamond prices based on their characteristics, providing valuable insights for the diamond industry.</a:t>
          </a:r>
          <a:endParaRPr lang="en-US" sz="1100" kern="1200"/>
        </a:p>
      </dsp:txBody>
      <dsp:txXfrm>
        <a:off x="7739482" y="1251510"/>
        <a:ext cx="1423828" cy="20657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1B04D6-9C92-4F00-8F66-C940D5905645}">
      <dsp:nvSpPr>
        <dsp:cNvPr id="0" name=""/>
        <dsp:cNvSpPr/>
      </dsp:nvSpPr>
      <dsp:spPr>
        <a:xfrm>
          <a:off x="0" y="0"/>
          <a:ext cx="71247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FF002D-C267-4DD0-B7FA-8D60589584AC}">
      <dsp:nvSpPr>
        <dsp:cNvPr id="0" name=""/>
        <dsp:cNvSpPr/>
      </dsp:nvSpPr>
      <dsp:spPr>
        <a:xfrm>
          <a:off x="0" y="0"/>
          <a:ext cx="7124700" cy="1137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GB" sz="4000" kern="1200"/>
            <a:t>Yasmin Hammad</a:t>
          </a:r>
          <a:endParaRPr lang="en-US" sz="4000" kern="1200"/>
        </a:p>
      </dsp:txBody>
      <dsp:txXfrm>
        <a:off x="0" y="0"/>
        <a:ext cx="7124700" cy="1137046"/>
      </dsp:txXfrm>
    </dsp:sp>
    <dsp:sp modelId="{D8F8BC77-99D6-4E3B-B140-1D17F5A94828}">
      <dsp:nvSpPr>
        <dsp:cNvPr id="0" name=""/>
        <dsp:cNvSpPr/>
      </dsp:nvSpPr>
      <dsp:spPr>
        <a:xfrm>
          <a:off x="0" y="1137046"/>
          <a:ext cx="71247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0FEEF3-4F15-4163-9EA8-CC10BF2C719D}">
      <dsp:nvSpPr>
        <dsp:cNvPr id="0" name=""/>
        <dsp:cNvSpPr/>
      </dsp:nvSpPr>
      <dsp:spPr>
        <a:xfrm>
          <a:off x="0" y="1137046"/>
          <a:ext cx="7124700" cy="1137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GB" sz="4000" kern="1200"/>
            <a:t>Maysam</a:t>
          </a:r>
          <a:endParaRPr lang="en-US" sz="4000" kern="1200"/>
        </a:p>
      </dsp:txBody>
      <dsp:txXfrm>
        <a:off x="0" y="1137046"/>
        <a:ext cx="7124700" cy="1137046"/>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C026C9-4C52-4B60-A858-A50E4BE56DA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6160113-35DB-4BB4-9269-631D6FEB5E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10D272-305C-421E-A9EF-95D63D599B42}" type="datetimeFigureOut">
              <a:rPr lang="en-US" smtClean="0"/>
              <a:t>5/13/2023</a:t>
            </a:fld>
            <a:endParaRPr lang="en-US" dirty="0"/>
          </a:p>
        </p:txBody>
      </p:sp>
      <p:sp>
        <p:nvSpPr>
          <p:cNvPr id="4" name="Footer Placeholder 3">
            <a:extLst>
              <a:ext uri="{FF2B5EF4-FFF2-40B4-BE49-F238E27FC236}">
                <a16:creationId xmlns:a16="http://schemas.microsoft.com/office/drawing/2014/main" id="{FF40E5BB-A291-4B94-8433-B9D3F16854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857D678-038E-42A6-961E-EAB034DB47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1DE7DFA-63CC-4ED7-B30E-ACF88B4B8932}" type="slidenum">
              <a:rPr lang="en-US" smtClean="0"/>
              <a:t>‹#›</a:t>
            </a:fld>
            <a:endParaRPr lang="en-US" dirty="0"/>
          </a:p>
        </p:txBody>
      </p:sp>
    </p:spTree>
    <p:extLst>
      <p:ext uri="{BB962C8B-B14F-4D97-AF65-F5344CB8AC3E}">
        <p14:creationId xmlns:p14="http://schemas.microsoft.com/office/powerpoint/2010/main" val="23500912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E16E63-7886-43BC-8DD4-4F14C3DD7360}" type="datetimeFigureOut">
              <a:rPr lang="en-US" smtClean="0"/>
              <a:t>5/13/2023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8C5307-140F-447F-BCBA-BB92E3A2906B}" type="slidenum">
              <a:rPr lang="en-US" smtClean="0"/>
              <a:t>‹#›</a:t>
            </a:fld>
            <a:endParaRPr lang="en-US" dirty="0"/>
          </a:p>
        </p:txBody>
      </p:sp>
    </p:spTree>
    <p:extLst>
      <p:ext uri="{BB962C8B-B14F-4D97-AF65-F5344CB8AC3E}">
        <p14:creationId xmlns:p14="http://schemas.microsoft.com/office/powerpoint/2010/main" val="1033154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29094F-44ED-46E6-A51E-52761DD3C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4907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E1B3B4-A5A9-442E-B305-2C1B61528B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3555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4FD2957-8595-499F-896A-E9A0888D058B}"/>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Rectangle 8">
            <a:extLst>
              <a:ext uri="{FF2B5EF4-FFF2-40B4-BE49-F238E27FC236}">
                <a16:creationId xmlns:a16="http://schemas.microsoft.com/office/drawing/2014/main" id="{1C44A184-010C-483F-8B5A-3D1E7E6EF981}"/>
              </a:ext>
              <a:ext uri="{C183D7F6-B498-43B3-948B-1728B52AA6E4}">
                <adec:decorative xmlns:adec="http://schemas.microsoft.com/office/drawing/2017/decorative" val="1"/>
              </a:ext>
            </a:extLst>
          </p:cNvPr>
          <p:cNvSpPr/>
          <p:nvPr userDrawn="1"/>
        </p:nvSpPr>
        <p:spPr>
          <a:xfrm>
            <a:off x="1" y="0"/>
            <a:ext cx="8115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10" name="Title 1">
            <a:extLst>
              <a:ext uri="{FF2B5EF4-FFF2-40B4-BE49-F238E27FC236}">
                <a16:creationId xmlns:a16="http://schemas.microsoft.com/office/drawing/2014/main" id="{9582A2E2-E6DD-4321-B03A-F6C071C1BB7B}"/>
              </a:ext>
            </a:extLst>
          </p:cNvPr>
          <p:cNvSpPr>
            <a:spLocks noGrp="1"/>
          </p:cNvSpPr>
          <p:nvPr>
            <p:ph type="ctrTitle"/>
          </p:nvPr>
        </p:nvSpPr>
        <p:spPr>
          <a:xfrm>
            <a:off x="649044" y="753034"/>
            <a:ext cx="6815446" cy="3887390"/>
          </a:xfrm>
        </p:spPr>
        <p:txBody>
          <a:bodyPr anchor="t">
            <a:normAutofit/>
          </a:bodyPr>
          <a:lstStyle>
            <a:lvl1pPr>
              <a:defRPr sz="8500" spc="-20" baseline="0">
                <a:solidFill>
                  <a:schemeClr val="bg1"/>
                </a:solidFill>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D21B6D9B-E3FB-48D2-A477-5B73E2216682}"/>
              </a:ext>
            </a:extLst>
          </p:cNvPr>
          <p:cNvSpPr>
            <a:spLocks noGrp="1"/>
          </p:cNvSpPr>
          <p:nvPr>
            <p:ph type="subTitle" idx="1"/>
          </p:nvPr>
        </p:nvSpPr>
        <p:spPr>
          <a:xfrm>
            <a:off x="649045" y="4640424"/>
            <a:ext cx="6437555" cy="1303176"/>
          </a:xfrm>
        </p:spPr>
        <p:txBody>
          <a:bodyPr anchor="b">
            <a:normAutofit/>
          </a:bodyPr>
          <a:lstStyle>
            <a:lvl1pPr marL="0" indent="0">
              <a:buNone/>
              <a:defRPr sz="2800" b="1">
                <a:solidFill>
                  <a:schemeClr val="bg1"/>
                </a:solidFill>
              </a:defRPr>
            </a:lvl1pPr>
          </a:lstStyle>
          <a:p>
            <a:r>
              <a:rPr lang="en-US"/>
              <a:t>Click to edit Master subtitle style</a:t>
            </a:r>
            <a:endParaRPr lang="en-US" dirty="0"/>
          </a:p>
        </p:txBody>
      </p:sp>
      <p:sp>
        <p:nvSpPr>
          <p:cNvPr id="18" name="Picture Placeholder 16">
            <a:extLst>
              <a:ext uri="{FF2B5EF4-FFF2-40B4-BE49-F238E27FC236}">
                <a16:creationId xmlns:a16="http://schemas.microsoft.com/office/drawing/2014/main" id="{38823550-6B12-4BFD-9C91-668B623E3536}"/>
              </a:ext>
            </a:extLst>
          </p:cNvPr>
          <p:cNvSpPr>
            <a:spLocks noGrp="1"/>
          </p:cNvSpPr>
          <p:nvPr>
            <p:ph type="pic" sz="quarter" idx="13" hasCustomPrompt="1"/>
          </p:nvPr>
        </p:nvSpPr>
        <p:spPr>
          <a:xfrm>
            <a:off x="8113533" y="0"/>
            <a:ext cx="4082983" cy="6858000"/>
          </a:xfrm>
        </p:spPr>
        <p:txBody>
          <a:bodyPr/>
          <a:lstStyle>
            <a:lvl1pPr marL="0" indent="0" algn="ctr">
              <a:buNone/>
              <a:defRPr/>
            </a:lvl1pPr>
          </a:lstStyle>
          <a:p>
            <a:r>
              <a:rPr lang="en-US" dirty="0"/>
              <a:t>Click to add photo</a:t>
            </a:r>
          </a:p>
        </p:txBody>
      </p:sp>
    </p:spTree>
    <p:extLst>
      <p:ext uri="{BB962C8B-B14F-4D97-AF65-F5344CB8AC3E}">
        <p14:creationId xmlns:p14="http://schemas.microsoft.com/office/powerpoint/2010/main" val="3706224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5F516FD-E4AF-4BA2-902A-DA4674655726}"/>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07F0F480-E13D-4322-ADF4-56769DC5AFF3}"/>
              </a:ext>
            </a:extLst>
          </p:cNvPr>
          <p:cNvSpPr>
            <a:spLocks noGrp="1"/>
          </p:cNvSpPr>
          <p:nvPr>
            <p:ph type="title" hasCustomPrompt="1"/>
          </p:nvPr>
        </p:nvSpPr>
        <p:spPr>
          <a:xfrm>
            <a:off x="1249680" y="190500"/>
            <a:ext cx="10036292" cy="773776"/>
          </a:xfrm>
        </p:spPr>
        <p:txBody>
          <a:bodyPr anchor="ctr"/>
          <a:lstStyle>
            <a:lvl1pPr algn="r">
              <a:lnSpc>
                <a:spcPct val="100000"/>
              </a:lnSpc>
              <a:defRPr spc="-20" baseline="0">
                <a:solidFill>
                  <a:schemeClr val="bg1"/>
                </a:solidFill>
              </a:defRPr>
            </a:lvl1pPr>
          </a:lstStyle>
          <a:p>
            <a:r>
              <a:rPr lang="en-US" dirty="0"/>
              <a:t>Click to add title</a:t>
            </a:r>
          </a:p>
        </p:txBody>
      </p:sp>
      <p:sp>
        <p:nvSpPr>
          <p:cNvPr id="12" name="Text Placeholder 30">
            <a:extLst>
              <a:ext uri="{FF2B5EF4-FFF2-40B4-BE49-F238E27FC236}">
                <a16:creationId xmlns:a16="http://schemas.microsoft.com/office/drawing/2014/main" id="{7F0BA818-CA3B-46FD-9A79-7BDC1D9CA710}"/>
              </a:ext>
            </a:extLst>
          </p:cNvPr>
          <p:cNvSpPr>
            <a:spLocks noGrp="1"/>
          </p:cNvSpPr>
          <p:nvPr>
            <p:ph type="body" sz="quarter" idx="14" hasCustomPrompt="1"/>
          </p:nvPr>
        </p:nvSpPr>
        <p:spPr>
          <a:xfrm>
            <a:off x="1209243" y="1764139"/>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7" name="Text Placeholder 15">
            <a:extLst>
              <a:ext uri="{FF2B5EF4-FFF2-40B4-BE49-F238E27FC236}">
                <a16:creationId xmlns:a16="http://schemas.microsoft.com/office/drawing/2014/main" id="{4EAD007E-B9BB-4C9F-BDC8-127A77F0F96D}"/>
              </a:ext>
            </a:extLst>
          </p:cNvPr>
          <p:cNvSpPr>
            <a:spLocks noGrp="1"/>
          </p:cNvSpPr>
          <p:nvPr>
            <p:ph type="body" sz="quarter" idx="17" hasCustomPrompt="1"/>
          </p:nvPr>
        </p:nvSpPr>
        <p:spPr>
          <a:xfrm>
            <a:off x="1209243" y="2374900"/>
            <a:ext cx="4756714" cy="3365500"/>
          </a:xfrm>
        </p:spPr>
        <p:txBody>
          <a:bodyPr>
            <a:normAutofit/>
          </a:bodyPr>
          <a:lstStyle>
            <a:lvl1pPr>
              <a:defRPr sz="2000"/>
            </a:lvl1pPr>
          </a:lstStyle>
          <a:p>
            <a:pPr lvl="0"/>
            <a:r>
              <a:rPr lang="en-US" dirty="0"/>
              <a:t>Click to add text</a:t>
            </a:r>
          </a:p>
        </p:txBody>
      </p:sp>
      <p:sp>
        <p:nvSpPr>
          <p:cNvPr id="14" name="Text Placeholder 30">
            <a:extLst>
              <a:ext uri="{FF2B5EF4-FFF2-40B4-BE49-F238E27FC236}">
                <a16:creationId xmlns:a16="http://schemas.microsoft.com/office/drawing/2014/main" id="{9ECBA1DE-781A-4AA7-86CA-0EBE52A9B417}"/>
              </a:ext>
            </a:extLst>
          </p:cNvPr>
          <p:cNvSpPr>
            <a:spLocks noGrp="1"/>
          </p:cNvSpPr>
          <p:nvPr>
            <p:ph type="body" sz="quarter" idx="16" hasCustomPrompt="1"/>
          </p:nvPr>
        </p:nvSpPr>
        <p:spPr>
          <a:xfrm>
            <a:off x="6257467" y="1764031"/>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8" name="Text Placeholder 15">
            <a:extLst>
              <a:ext uri="{FF2B5EF4-FFF2-40B4-BE49-F238E27FC236}">
                <a16:creationId xmlns:a16="http://schemas.microsoft.com/office/drawing/2014/main" id="{53A9CA10-3BBC-41E7-A34E-C6CCFEC8205E}"/>
              </a:ext>
            </a:extLst>
          </p:cNvPr>
          <p:cNvSpPr>
            <a:spLocks noGrp="1"/>
          </p:cNvSpPr>
          <p:nvPr>
            <p:ph type="body" sz="quarter" idx="18" hasCustomPrompt="1"/>
          </p:nvPr>
        </p:nvSpPr>
        <p:spPr>
          <a:xfrm>
            <a:off x="6257467" y="2374900"/>
            <a:ext cx="4756714" cy="3365500"/>
          </a:xfrm>
        </p:spPr>
        <p:txBody>
          <a:bodyPr>
            <a:normAutofit/>
          </a:bodyPr>
          <a:lstStyle>
            <a:lvl1pPr>
              <a:defRPr sz="2000"/>
            </a:lvl1pPr>
          </a:lstStyle>
          <a:p>
            <a:pPr lvl="0"/>
            <a:r>
              <a:rPr lang="en-US" dirty="0"/>
              <a:t>Click to add text</a:t>
            </a:r>
          </a:p>
        </p:txBody>
      </p:sp>
      <p:sp>
        <p:nvSpPr>
          <p:cNvPr id="6" name="Footer Placeholder 4">
            <a:extLst>
              <a:ext uri="{FF2B5EF4-FFF2-40B4-BE49-F238E27FC236}">
                <a16:creationId xmlns:a16="http://schemas.microsoft.com/office/drawing/2014/main" id="{27F3D4E9-1171-434D-AA71-EA27F72E0D99}"/>
              </a:ext>
            </a:extLst>
          </p:cNvPr>
          <p:cNvSpPr>
            <a:spLocks noGrp="1"/>
          </p:cNvSpPr>
          <p:nvPr>
            <p:ph type="ftr" sz="quarter" idx="11"/>
          </p:nvPr>
        </p:nvSpPr>
        <p:spPr>
          <a:xfrm>
            <a:off x="201168" y="6356350"/>
            <a:ext cx="483717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7" name="Date Placeholder 3">
            <a:extLst>
              <a:ext uri="{FF2B5EF4-FFF2-40B4-BE49-F238E27FC236}">
                <a16:creationId xmlns:a16="http://schemas.microsoft.com/office/drawing/2014/main" id="{57A29A0D-15CB-4460-9435-7E7D645346A5}"/>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8" name="Slide Number Placeholder 5">
            <a:extLst>
              <a:ext uri="{FF2B5EF4-FFF2-40B4-BE49-F238E27FC236}">
                <a16:creationId xmlns:a16="http://schemas.microsoft.com/office/drawing/2014/main" id="{8B6F95C2-7834-44D3-B93B-79D944E1283C}"/>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09362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97352E-C52D-43BE-BCE2-2D71FE0353EF}"/>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7" name="Title 6">
            <a:extLst>
              <a:ext uri="{FF2B5EF4-FFF2-40B4-BE49-F238E27FC236}">
                <a16:creationId xmlns:a16="http://schemas.microsoft.com/office/drawing/2014/main" id="{92051A8D-592F-40C1-A65D-E1F17B07C94A}"/>
              </a:ext>
            </a:extLst>
          </p:cNvPr>
          <p:cNvSpPr>
            <a:spLocks noGrp="1"/>
          </p:cNvSpPr>
          <p:nvPr>
            <p:ph type="title" hasCustomPrompt="1"/>
          </p:nvPr>
        </p:nvSpPr>
        <p:spPr>
          <a:xfrm>
            <a:off x="1879600" y="183988"/>
            <a:ext cx="9406372" cy="803380"/>
          </a:xfrm>
        </p:spPr>
        <p:txBody>
          <a:bodyPr anchor="ctr"/>
          <a:lstStyle>
            <a:lvl1pPr algn="r">
              <a:lnSpc>
                <a:spcPct val="100000"/>
              </a:lnSpc>
              <a:defRPr spc="-20" baseline="0">
                <a:solidFill>
                  <a:schemeClr val="bg1"/>
                </a:solidFill>
              </a:defRPr>
            </a:lvl1pPr>
          </a:lstStyle>
          <a:p>
            <a:r>
              <a:rPr lang="en-US" dirty="0"/>
              <a:t>Click to add title</a:t>
            </a:r>
          </a:p>
        </p:txBody>
      </p:sp>
      <p:sp>
        <p:nvSpPr>
          <p:cNvPr id="8" name="Text Placeholder 30">
            <a:extLst>
              <a:ext uri="{FF2B5EF4-FFF2-40B4-BE49-F238E27FC236}">
                <a16:creationId xmlns:a16="http://schemas.microsoft.com/office/drawing/2014/main" id="{CF4C4703-C9D4-483C-8E41-17BB7193D010}"/>
              </a:ext>
            </a:extLst>
          </p:cNvPr>
          <p:cNvSpPr>
            <a:spLocks noGrp="1"/>
          </p:cNvSpPr>
          <p:nvPr>
            <p:ph type="body" sz="quarter" idx="14" hasCustomPrompt="1"/>
          </p:nvPr>
        </p:nvSpPr>
        <p:spPr>
          <a:xfrm>
            <a:off x="851300"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4" name="Text Placeholder 15">
            <a:extLst>
              <a:ext uri="{FF2B5EF4-FFF2-40B4-BE49-F238E27FC236}">
                <a16:creationId xmlns:a16="http://schemas.microsoft.com/office/drawing/2014/main" id="{7393281D-B77A-4BB8-A3E2-49E0F1259DA9}"/>
              </a:ext>
            </a:extLst>
          </p:cNvPr>
          <p:cNvSpPr>
            <a:spLocks noGrp="1"/>
          </p:cNvSpPr>
          <p:nvPr>
            <p:ph type="body" sz="quarter" idx="19" hasCustomPrompt="1"/>
          </p:nvPr>
        </p:nvSpPr>
        <p:spPr>
          <a:xfrm>
            <a:off x="851193" y="2374899"/>
            <a:ext cx="3327366" cy="3485573"/>
          </a:xfrm>
        </p:spPr>
        <p:txBody>
          <a:bodyPr>
            <a:normAutofit/>
          </a:bodyPr>
          <a:lstStyle>
            <a:lvl1pPr>
              <a:defRPr sz="2000"/>
            </a:lvl1pPr>
          </a:lstStyle>
          <a:p>
            <a:pPr lvl="0"/>
            <a:r>
              <a:rPr lang="en-US" dirty="0"/>
              <a:t>Click to add text</a:t>
            </a:r>
          </a:p>
        </p:txBody>
      </p:sp>
      <p:sp>
        <p:nvSpPr>
          <p:cNvPr id="12" name="Text Placeholder 30">
            <a:extLst>
              <a:ext uri="{FF2B5EF4-FFF2-40B4-BE49-F238E27FC236}">
                <a16:creationId xmlns:a16="http://schemas.microsoft.com/office/drawing/2014/main" id="{6B205DED-723B-48E3-AE9F-556696225CAA}"/>
              </a:ext>
            </a:extLst>
          </p:cNvPr>
          <p:cNvSpPr>
            <a:spLocks noGrp="1"/>
          </p:cNvSpPr>
          <p:nvPr>
            <p:ph type="body" sz="quarter" idx="18" hasCustomPrompt="1"/>
          </p:nvPr>
        </p:nvSpPr>
        <p:spPr>
          <a:xfrm>
            <a:off x="4432317"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5" name="Text Placeholder 15">
            <a:extLst>
              <a:ext uri="{FF2B5EF4-FFF2-40B4-BE49-F238E27FC236}">
                <a16:creationId xmlns:a16="http://schemas.microsoft.com/office/drawing/2014/main" id="{77D63D24-8466-44F3-898F-5CBC42C7681F}"/>
              </a:ext>
            </a:extLst>
          </p:cNvPr>
          <p:cNvSpPr>
            <a:spLocks noGrp="1"/>
          </p:cNvSpPr>
          <p:nvPr>
            <p:ph type="body" sz="quarter" idx="20" hasCustomPrompt="1"/>
          </p:nvPr>
        </p:nvSpPr>
        <p:spPr>
          <a:xfrm>
            <a:off x="4432317" y="2374899"/>
            <a:ext cx="3327366" cy="3485573"/>
          </a:xfrm>
        </p:spPr>
        <p:txBody>
          <a:bodyPr>
            <a:normAutofit/>
          </a:bodyPr>
          <a:lstStyle>
            <a:lvl1pPr>
              <a:defRPr sz="2000"/>
            </a:lvl1pPr>
          </a:lstStyle>
          <a:p>
            <a:pPr lvl="0"/>
            <a:r>
              <a:rPr lang="en-US" dirty="0"/>
              <a:t>Click to add text</a:t>
            </a:r>
          </a:p>
        </p:txBody>
      </p:sp>
      <p:sp>
        <p:nvSpPr>
          <p:cNvPr id="10" name="Text Placeholder 30">
            <a:extLst>
              <a:ext uri="{FF2B5EF4-FFF2-40B4-BE49-F238E27FC236}">
                <a16:creationId xmlns:a16="http://schemas.microsoft.com/office/drawing/2014/main" id="{F600D1D1-B6A8-4A4E-BC6A-897FE089CBEC}"/>
              </a:ext>
            </a:extLst>
          </p:cNvPr>
          <p:cNvSpPr>
            <a:spLocks noGrp="1"/>
          </p:cNvSpPr>
          <p:nvPr>
            <p:ph type="body" sz="quarter" idx="16" hasCustomPrompt="1"/>
          </p:nvPr>
        </p:nvSpPr>
        <p:spPr>
          <a:xfrm>
            <a:off x="8025393"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6" name="Text Placeholder 15">
            <a:extLst>
              <a:ext uri="{FF2B5EF4-FFF2-40B4-BE49-F238E27FC236}">
                <a16:creationId xmlns:a16="http://schemas.microsoft.com/office/drawing/2014/main" id="{A205F643-67E9-4E41-A65F-163C816090B9}"/>
              </a:ext>
            </a:extLst>
          </p:cNvPr>
          <p:cNvSpPr>
            <a:spLocks noGrp="1"/>
          </p:cNvSpPr>
          <p:nvPr>
            <p:ph type="body" sz="quarter" idx="21" hasCustomPrompt="1"/>
          </p:nvPr>
        </p:nvSpPr>
        <p:spPr>
          <a:xfrm>
            <a:off x="8025393" y="2374899"/>
            <a:ext cx="3327366" cy="3485573"/>
          </a:xfrm>
        </p:spPr>
        <p:txBody>
          <a:bodyPr>
            <a:normAutofit/>
          </a:bodyPr>
          <a:lstStyle>
            <a:lvl1pPr>
              <a:defRPr sz="2000"/>
            </a:lvl1pPr>
          </a:lstStyle>
          <a:p>
            <a:pPr lvl="0"/>
            <a:r>
              <a:rPr lang="en-US" dirty="0"/>
              <a:t>Click to add text</a:t>
            </a:r>
          </a:p>
        </p:txBody>
      </p:sp>
      <p:sp>
        <p:nvSpPr>
          <p:cNvPr id="2" name="Footer Placeholder 4">
            <a:extLst>
              <a:ext uri="{FF2B5EF4-FFF2-40B4-BE49-F238E27FC236}">
                <a16:creationId xmlns:a16="http://schemas.microsoft.com/office/drawing/2014/main" id="{B0EF04CC-F1B1-495C-BA2F-F28A5D9715A2}"/>
              </a:ext>
            </a:extLst>
          </p:cNvPr>
          <p:cNvSpPr>
            <a:spLocks noGrp="1"/>
          </p:cNvSpPr>
          <p:nvPr>
            <p:ph type="ftr" sz="quarter" idx="11"/>
          </p:nvPr>
        </p:nvSpPr>
        <p:spPr>
          <a:xfrm>
            <a:off x="201168" y="6356350"/>
            <a:ext cx="483717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3" name="Date Placeholder 3">
            <a:extLst>
              <a:ext uri="{FF2B5EF4-FFF2-40B4-BE49-F238E27FC236}">
                <a16:creationId xmlns:a16="http://schemas.microsoft.com/office/drawing/2014/main" id="{657B66A6-EBC5-4A75-B938-7148B7A12627}"/>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4" name="Slide Number Placeholder 5">
            <a:extLst>
              <a:ext uri="{FF2B5EF4-FFF2-40B4-BE49-F238E27FC236}">
                <a16:creationId xmlns:a16="http://schemas.microsoft.com/office/drawing/2014/main" id="{D83DD707-C769-4868-9B2F-1BF7ABBCD207}"/>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209807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B926107-51B9-44DD-8581-AA5E8B601C63}"/>
              </a:ext>
            </a:extLst>
          </p:cNvPr>
          <p:cNvSpPr>
            <a:spLocks noGrp="1"/>
          </p:cNvSpPr>
          <p:nvPr>
            <p:ph type="title"/>
          </p:nvPr>
        </p:nvSpPr>
        <p:spPr>
          <a:xfrm>
            <a:off x="647698" y="484494"/>
            <a:ext cx="5800867" cy="1569493"/>
          </a:xfrm>
        </p:spPr>
        <p:txBody>
          <a:bodyPr anchor="b">
            <a:normAutofit/>
          </a:bodyPr>
          <a:lstStyle>
            <a:lvl1pPr>
              <a:defRPr>
                <a:solidFill>
                  <a:schemeClr val="accent1"/>
                </a:solidFill>
              </a:defRPr>
            </a:lvl1pPr>
          </a:lstStyle>
          <a:p>
            <a:r>
              <a:rPr lang="en-US"/>
              <a:t>Click to edit Master title style</a:t>
            </a:r>
            <a:endParaRPr lang="en-US" dirty="0"/>
          </a:p>
        </p:txBody>
      </p:sp>
      <p:sp>
        <p:nvSpPr>
          <p:cNvPr id="4" name="Content Placeholder 2">
            <a:extLst>
              <a:ext uri="{FF2B5EF4-FFF2-40B4-BE49-F238E27FC236}">
                <a16:creationId xmlns:a16="http://schemas.microsoft.com/office/drawing/2014/main" id="{CD144A4B-34B7-47EC-888B-0D20760065AA}"/>
              </a:ext>
            </a:extLst>
          </p:cNvPr>
          <p:cNvSpPr>
            <a:spLocks noGrp="1"/>
          </p:cNvSpPr>
          <p:nvPr>
            <p:ph idx="1"/>
          </p:nvPr>
        </p:nvSpPr>
        <p:spPr>
          <a:xfrm>
            <a:off x="647702" y="2156346"/>
            <a:ext cx="5800866" cy="3963937"/>
          </a:xfrm>
        </p:spPr>
        <p:txBody>
          <a:bodyPr>
            <a:normAutofit/>
          </a:bodyPr>
          <a:lstStyle>
            <a:lvl1pPr marL="0" indent="0">
              <a:buNone/>
              <a:defRPr/>
            </a:lvl1pPr>
          </a:lstStyle>
          <a:p>
            <a:pPr lvl="0"/>
            <a:r>
              <a:rPr lang="en-US"/>
              <a:t>Click to edit Master text styles</a:t>
            </a:r>
          </a:p>
        </p:txBody>
      </p:sp>
      <p:sp>
        <p:nvSpPr>
          <p:cNvPr id="9" name="Footer Placeholder 4">
            <a:extLst>
              <a:ext uri="{FF2B5EF4-FFF2-40B4-BE49-F238E27FC236}">
                <a16:creationId xmlns:a16="http://schemas.microsoft.com/office/drawing/2014/main" id="{C6A9B852-DA3F-4566-BDEB-F1F69334E1FB}"/>
              </a:ext>
            </a:extLst>
          </p:cNvPr>
          <p:cNvSpPr>
            <a:spLocks noGrp="1"/>
          </p:cNvSpPr>
          <p:nvPr>
            <p:ph type="ftr" sz="quarter" idx="11"/>
          </p:nvPr>
        </p:nvSpPr>
        <p:spPr>
          <a:xfrm>
            <a:off x="199277" y="6356350"/>
            <a:ext cx="3877423"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17" name="Picture Placeholder 12">
            <a:extLst>
              <a:ext uri="{FF2B5EF4-FFF2-40B4-BE49-F238E27FC236}">
                <a16:creationId xmlns:a16="http://schemas.microsoft.com/office/drawing/2014/main" id="{116EBB24-A127-412B-99DB-A7FBCA68A2FA}"/>
              </a:ext>
            </a:extLst>
          </p:cNvPr>
          <p:cNvSpPr>
            <a:spLocks noGrp="1"/>
          </p:cNvSpPr>
          <p:nvPr>
            <p:ph type="pic" sz="quarter" idx="13" hasCustomPrompt="1"/>
          </p:nvPr>
        </p:nvSpPr>
        <p:spPr>
          <a:xfrm>
            <a:off x="6700838" y="665163"/>
            <a:ext cx="2214562" cy="2513012"/>
          </a:xfrm>
        </p:spPr>
        <p:txBody>
          <a:bodyPr/>
          <a:lstStyle>
            <a:lvl1pPr marL="0" indent="0" algn="ctr">
              <a:buNone/>
              <a:defRPr/>
            </a:lvl1pPr>
          </a:lstStyle>
          <a:p>
            <a:r>
              <a:rPr lang="en-US" dirty="0"/>
              <a:t>Click to add photo</a:t>
            </a:r>
          </a:p>
        </p:txBody>
      </p:sp>
      <p:sp>
        <p:nvSpPr>
          <p:cNvPr id="18" name="Picture Placeholder 12">
            <a:extLst>
              <a:ext uri="{FF2B5EF4-FFF2-40B4-BE49-F238E27FC236}">
                <a16:creationId xmlns:a16="http://schemas.microsoft.com/office/drawing/2014/main" id="{63CCB0A6-D7F6-4C78-B6C0-A045E3B25B00}"/>
              </a:ext>
            </a:extLst>
          </p:cNvPr>
          <p:cNvSpPr>
            <a:spLocks noGrp="1"/>
          </p:cNvSpPr>
          <p:nvPr>
            <p:ph type="pic" sz="quarter" idx="14" hasCustomPrompt="1"/>
          </p:nvPr>
        </p:nvSpPr>
        <p:spPr>
          <a:xfrm>
            <a:off x="9329737" y="665579"/>
            <a:ext cx="2214562" cy="2513012"/>
          </a:xfrm>
        </p:spPr>
        <p:txBody>
          <a:bodyPr/>
          <a:lstStyle>
            <a:lvl1pPr marL="0" indent="0" algn="ctr">
              <a:buNone/>
              <a:defRPr/>
            </a:lvl1pPr>
          </a:lstStyle>
          <a:p>
            <a:r>
              <a:rPr lang="en-US" dirty="0"/>
              <a:t>Click to add photo</a:t>
            </a:r>
          </a:p>
        </p:txBody>
      </p:sp>
      <p:sp>
        <p:nvSpPr>
          <p:cNvPr id="19" name="Picture Placeholder 12">
            <a:extLst>
              <a:ext uri="{FF2B5EF4-FFF2-40B4-BE49-F238E27FC236}">
                <a16:creationId xmlns:a16="http://schemas.microsoft.com/office/drawing/2014/main" id="{F3038A14-3DB7-4BDC-A247-674224BFB8B1}"/>
              </a:ext>
            </a:extLst>
          </p:cNvPr>
          <p:cNvSpPr>
            <a:spLocks noGrp="1"/>
          </p:cNvSpPr>
          <p:nvPr>
            <p:ph type="pic" sz="quarter" idx="15" hasCustomPrompt="1"/>
          </p:nvPr>
        </p:nvSpPr>
        <p:spPr>
          <a:xfrm>
            <a:off x="6700854" y="3607271"/>
            <a:ext cx="2214562" cy="2513012"/>
          </a:xfrm>
        </p:spPr>
        <p:txBody>
          <a:bodyPr/>
          <a:lstStyle>
            <a:lvl1pPr marL="0" indent="0" algn="ctr">
              <a:buNone/>
              <a:defRPr/>
            </a:lvl1pPr>
          </a:lstStyle>
          <a:p>
            <a:r>
              <a:rPr lang="en-US" dirty="0"/>
              <a:t>Click to add photo</a:t>
            </a:r>
          </a:p>
        </p:txBody>
      </p:sp>
      <p:sp>
        <p:nvSpPr>
          <p:cNvPr id="20" name="Picture Placeholder 12">
            <a:extLst>
              <a:ext uri="{FF2B5EF4-FFF2-40B4-BE49-F238E27FC236}">
                <a16:creationId xmlns:a16="http://schemas.microsoft.com/office/drawing/2014/main" id="{59BCC1BB-4299-409F-9215-B3A4ECAB5238}"/>
              </a:ext>
            </a:extLst>
          </p:cNvPr>
          <p:cNvSpPr>
            <a:spLocks noGrp="1"/>
          </p:cNvSpPr>
          <p:nvPr>
            <p:ph type="pic" sz="quarter" idx="16" hasCustomPrompt="1"/>
          </p:nvPr>
        </p:nvSpPr>
        <p:spPr>
          <a:xfrm>
            <a:off x="9324845" y="3607271"/>
            <a:ext cx="2214562" cy="2513012"/>
          </a:xfrm>
        </p:spPr>
        <p:txBody>
          <a:bodyPr/>
          <a:lstStyle>
            <a:lvl1pPr marL="0" indent="0" algn="ctr">
              <a:buNone/>
              <a:defRPr/>
            </a:lvl1pPr>
          </a:lstStyle>
          <a:p>
            <a:r>
              <a:rPr lang="en-US" dirty="0"/>
              <a:t>Click to add photo</a:t>
            </a:r>
          </a:p>
        </p:txBody>
      </p:sp>
      <p:sp>
        <p:nvSpPr>
          <p:cNvPr id="10" name="Date Placeholder 3">
            <a:extLst>
              <a:ext uri="{FF2B5EF4-FFF2-40B4-BE49-F238E27FC236}">
                <a16:creationId xmlns:a16="http://schemas.microsoft.com/office/drawing/2014/main" id="{7FB415D6-2F2D-46E2-94AF-1F3BE10F351D}"/>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1" name="Slide Number Placeholder 5">
            <a:extLst>
              <a:ext uri="{FF2B5EF4-FFF2-40B4-BE49-F238E27FC236}">
                <a16:creationId xmlns:a16="http://schemas.microsoft.com/office/drawing/2014/main" id="{FEC8DC3B-1AAD-429C-A1EA-FAEE9D884490}"/>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F39FF-F5CB-4ACA-9B46-4CCF89ECA75F}"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600162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152F41C-45C5-4E09-A91A-8F4AE80B065E}"/>
              </a:ext>
              <a:ext uri="{C183D7F6-B498-43B3-948B-1728B52AA6E4}">
                <adec:decorative xmlns:adec="http://schemas.microsoft.com/office/drawing/2017/decorative" val="1"/>
              </a:ext>
            </a:extLst>
          </p:cNvPr>
          <p:cNvSpPr/>
          <p:nvPr userDrawn="1"/>
        </p:nvSpPr>
        <p:spPr>
          <a:xfrm>
            <a:off x="0" y="4533900"/>
            <a:ext cx="9144000" cy="2324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10" name="Title 6">
            <a:extLst>
              <a:ext uri="{FF2B5EF4-FFF2-40B4-BE49-F238E27FC236}">
                <a16:creationId xmlns:a16="http://schemas.microsoft.com/office/drawing/2014/main" id="{DA9EBEF3-E8A8-4C5C-B6D9-B322242DC93A}"/>
              </a:ext>
            </a:extLst>
          </p:cNvPr>
          <p:cNvSpPr>
            <a:spLocks noGrp="1"/>
          </p:cNvSpPr>
          <p:nvPr>
            <p:ph type="ctrTitle"/>
          </p:nvPr>
        </p:nvSpPr>
        <p:spPr>
          <a:xfrm>
            <a:off x="877001" y="4947313"/>
            <a:ext cx="7700617" cy="1409037"/>
          </a:xfrm>
        </p:spPr>
        <p:txBody>
          <a:bodyPr anchor="ctr">
            <a:normAutofit/>
          </a:bodyPr>
          <a:lstStyle>
            <a:lvl1pPr>
              <a:defRPr>
                <a:solidFill>
                  <a:schemeClr val="bg1"/>
                </a:solidFill>
              </a:defRPr>
            </a:lvl1pPr>
          </a:lstStyle>
          <a:p>
            <a:r>
              <a:rPr lang="en-US" sz="5400"/>
              <a:t>Click to edit Master title style</a:t>
            </a:r>
            <a:endParaRPr lang="en-US" sz="5400" dirty="0"/>
          </a:p>
        </p:txBody>
      </p:sp>
      <p:sp>
        <p:nvSpPr>
          <p:cNvPr id="11" name="Subtitle 7">
            <a:extLst>
              <a:ext uri="{FF2B5EF4-FFF2-40B4-BE49-F238E27FC236}">
                <a16:creationId xmlns:a16="http://schemas.microsoft.com/office/drawing/2014/main" id="{6A90C83B-4674-4CF1-9CD4-78C3B7CDCCA8}"/>
              </a:ext>
            </a:extLst>
          </p:cNvPr>
          <p:cNvSpPr>
            <a:spLocks noGrp="1"/>
          </p:cNvSpPr>
          <p:nvPr>
            <p:ph type="subTitle" idx="1"/>
          </p:nvPr>
        </p:nvSpPr>
        <p:spPr>
          <a:xfrm>
            <a:off x="9446252" y="386989"/>
            <a:ext cx="2443495" cy="3758334"/>
          </a:xfrm>
        </p:spPr>
        <p:txBody>
          <a:bodyPr anchor="t">
            <a:normAutofit/>
          </a:bodyPr>
          <a:lstStyle>
            <a:lvl1pPr marL="0" indent="0">
              <a:lnSpc>
                <a:spcPct val="100000"/>
              </a:lnSpc>
              <a:spcBef>
                <a:spcPts val="0"/>
              </a:spcBef>
              <a:buNone/>
              <a:defRPr sz="2800" b="1">
                <a:solidFill>
                  <a:schemeClr val="accent1"/>
                </a:solidFill>
              </a:defRPr>
            </a:lvl1pPr>
          </a:lstStyle>
          <a:p>
            <a:r>
              <a:rPr lang="en-US">
                <a:solidFill>
                  <a:schemeClr val="accent1"/>
                </a:solidFill>
              </a:rPr>
              <a:t>Click to edit Master subtitle style</a:t>
            </a:r>
            <a:endParaRPr lang="en-US" dirty="0">
              <a:solidFill>
                <a:schemeClr val="accent1"/>
              </a:solidFill>
            </a:endParaRPr>
          </a:p>
        </p:txBody>
      </p:sp>
      <p:sp>
        <p:nvSpPr>
          <p:cNvPr id="19" name="Picture Placeholder 17">
            <a:extLst>
              <a:ext uri="{FF2B5EF4-FFF2-40B4-BE49-F238E27FC236}">
                <a16:creationId xmlns:a16="http://schemas.microsoft.com/office/drawing/2014/main" id="{1894E094-44B9-4024-A43A-438DEB225DB2}"/>
              </a:ext>
            </a:extLst>
          </p:cNvPr>
          <p:cNvSpPr>
            <a:spLocks noGrp="1"/>
          </p:cNvSpPr>
          <p:nvPr>
            <p:ph type="pic" sz="quarter" idx="13" hasCustomPrompt="1"/>
          </p:nvPr>
        </p:nvSpPr>
        <p:spPr>
          <a:xfrm>
            <a:off x="0" y="0"/>
            <a:ext cx="9144000" cy="4532313"/>
          </a:xfrm>
        </p:spPr>
        <p:txBody>
          <a:bodyPr/>
          <a:lstStyle>
            <a:lvl1pPr marL="0" indent="0" algn="ctr">
              <a:buNone/>
              <a:defRPr/>
            </a:lvl1pPr>
          </a:lstStyle>
          <a:p>
            <a:r>
              <a:rPr lang="en-US" dirty="0"/>
              <a:t>Click to add photo</a:t>
            </a:r>
          </a:p>
        </p:txBody>
      </p:sp>
      <p:sp>
        <p:nvSpPr>
          <p:cNvPr id="13" name="Footer Placeholder 4">
            <a:extLst>
              <a:ext uri="{FF2B5EF4-FFF2-40B4-BE49-F238E27FC236}">
                <a16:creationId xmlns:a16="http://schemas.microsoft.com/office/drawing/2014/main" id="{9BCFB5F5-AD25-4F9C-8AE7-E0E891F1AFF9}"/>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r>
              <a:rPr lang="en-US" dirty="0"/>
              <a:t>Presentation title</a:t>
            </a:r>
          </a:p>
        </p:txBody>
      </p:sp>
      <p:sp>
        <p:nvSpPr>
          <p:cNvPr id="23" name="Picture Placeholder 20">
            <a:extLst>
              <a:ext uri="{FF2B5EF4-FFF2-40B4-BE49-F238E27FC236}">
                <a16:creationId xmlns:a16="http://schemas.microsoft.com/office/drawing/2014/main" id="{919568B3-FE67-4E6E-BA92-FEF29CBFE1B4}"/>
              </a:ext>
            </a:extLst>
          </p:cNvPr>
          <p:cNvSpPr>
            <a:spLocks noGrp="1"/>
          </p:cNvSpPr>
          <p:nvPr>
            <p:ph type="pic" sz="quarter" idx="14" hasCustomPrompt="1"/>
          </p:nvPr>
        </p:nvSpPr>
        <p:spPr>
          <a:xfrm>
            <a:off x="9144000" y="4532313"/>
            <a:ext cx="3048000" cy="2325687"/>
          </a:xfrm>
        </p:spPr>
        <p:txBody>
          <a:bodyPr/>
          <a:lstStyle>
            <a:lvl1pPr marL="0" indent="0" algn="ctr">
              <a:buNone/>
              <a:defRPr/>
            </a:lvl1pPr>
          </a:lstStyle>
          <a:p>
            <a:r>
              <a:rPr lang="en-US" dirty="0"/>
              <a:t>Click to add photo</a:t>
            </a:r>
          </a:p>
        </p:txBody>
      </p:sp>
      <p:sp>
        <p:nvSpPr>
          <p:cNvPr id="15" name="Date Placeholder 3">
            <a:extLst>
              <a:ext uri="{FF2B5EF4-FFF2-40B4-BE49-F238E27FC236}">
                <a16:creationId xmlns:a16="http://schemas.microsoft.com/office/drawing/2014/main" id="{D87D4A75-1737-4D5B-A386-9FE32DFB5E51}"/>
              </a:ext>
            </a:extLst>
          </p:cNvPr>
          <p:cNvSpPr>
            <a:spLocks noGrp="1"/>
          </p:cNvSpPr>
          <p:nvPr>
            <p:ph type="dt" sz="half" idx="10"/>
          </p:nvPr>
        </p:nvSpPr>
        <p:spPr>
          <a:xfrm>
            <a:off x="7013448" y="6355080"/>
            <a:ext cx="4352544"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20XX</a:t>
            </a:r>
          </a:p>
        </p:txBody>
      </p:sp>
      <p:sp>
        <p:nvSpPr>
          <p:cNvPr id="16" name="Slide Number Placeholder 5">
            <a:extLst>
              <a:ext uri="{FF2B5EF4-FFF2-40B4-BE49-F238E27FC236}">
                <a16:creationId xmlns:a16="http://schemas.microsoft.com/office/drawing/2014/main" id="{EB52AA41-FD0C-42C6-BD04-9E5B55A48989}"/>
              </a:ext>
            </a:extLst>
          </p:cNvPr>
          <p:cNvSpPr>
            <a:spLocks noGrp="1"/>
          </p:cNvSpPr>
          <p:nvPr>
            <p:ph type="sldNum" sz="quarter" idx="12"/>
          </p:nvPr>
        </p:nvSpPr>
        <p:spPr>
          <a:xfrm>
            <a:off x="11365992" y="6356350"/>
            <a:ext cx="630936" cy="365125"/>
          </a:xfrm>
        </p:spPr>
        <p:txBody>
          <a:bodyPr/>
          <a:lstStyle>
            <a:lvl1pPr>
              <a:defRPr>
                <a:solidFill>
                  <a:schemeClr val="bg1"/>
                </a:solidFill>
                <a:effectLst>
                  <a:outerShdw blurRad="38100" dist="38100" dir="2700000" algn="tl">
                    <a:srgbClr val="000000">
                      <a:alpha val="43137"/>
                    </a:srgbClr>
                  </a:outerShdw>
                </a:effectLst>
              </a:defRPr>
            </a:lvl1pPr>
          </a:lstStyle>
          <a:p>
            <a:fld id="{244D815C-8BF3-4ECF-A945-A2A7C2983AF9}" type="slidenum">
              <a:rPr lang="en-US" smtClean="0"/>
              <a:pPr/>
              <a:t>‹#›</a:t>
            </a:fld>
            <a:endParaRPr lang="en-US" dirty="0"/>
          </a:p>
        </p:txBody>
      </p:sp>
    </p:spTree>
    <p:extLst>
      <p:ext uri="{BB962C8B-B14F-4D97-AF65-F5344CB8AC3E}">
        <p14:creationId xmlns:p14="http://schemas.microsoft.com/office/powerpoint/2010/main" val="2134676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4716EF3-1422-48C0-BC49-14FAC3550FCD}"/>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8" name="Rectangle 7">
            <a:extLst>
              <a:ext uri="{FF2B5EF4-FFF2-40B4-BE49-F238E27FC236}">
                <a16:creationId xmlns:a16="http://schemas.microsoft.com/office/drawing/2014/main" id="{7F2AAFDE-CB45-46CA-8961-8133FCA5F385}"/>
              </a:ext>
              <a:ext uri="{C183D7F6-B498-43B3-948B-1728B52AA6E4}">
                <adec:decorative xmlns:adec="http://schemas.microsoft.com/office/drawing/2017/decorative" val="1"/>
              </a:ext>
            </a:extLst>
          </p:cNvPr>
          <p:cNvSpPr/>
          <p:nvPr userDrawn="1"/>
        </p:nvSpPr>
        <p:spPr>
          <a:xfrm>
            <a:off x="0" y="0"/>
            <a:ext cx="40767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Title 1">
            <a:extLst>
              <a:ext uri="{FF2B5EF4-FFF2-40B4-BE49-F238E27FC236}">
                <a16:creationId xmlns:a16="http://schemas.microsoft.com/office/drawing/2014/main" id="{B209C30D-AB58-482B-B553-F71367094EB9}"/>
              </a:ext>
            </a:extLst>
          </p:cNvPr>
          <p:cNvSpPr>
            <a:spLocks noGrp="1"/>
          </p:cNvSpPr>
          <p:nvPr>
            <p:ph type="title"/>
          </p:nvPr>
        </p:nvSpPr>
        <p:spPr>
          <a:xfrm>
            <a:off x="532264" y="776941"/>
            <a:ext cx="3209008" cy="5166659"/>
          </a:xfrm>
        </p:spPr>
        <p:txBody>
          <a:bodyPr anchor="b"/>
          <a:lstStyle>
            <a:lvl1pPr>
              <a:defRPr spc="-20" baseline="0">
                <a:solidFill>
                  <a:schemeClr val="bg1"/>
                </a:solidFill>
              </a:defRPr>
            </a:lvl1pPr>
          </a:lstStyle>
          <a:p>
            <a:r>
              <a:rPr lang="en-US">
                <a:solidFill>
                  <a:srgbClr val="FFFFFF"/>
                </a:solidFill>
              </a:rPr>
              <a:t>Click to edit Master title style</a:t>
            </a:r>
            <a:endParaRPr lang="en-US" dirty="0">
              <a:solidFill>
                <a:srgbClr val="FFFFFF"/>
              </a:solidFill>
            </a:endParaRPr>
          </a:p>
        </p:txBody>
      </p:sp>
      <p:sp>
        <p:nvSpPr>
          <p:cNvPr id="13" name="Footer Placeholder 4">
            <a:extLst>
              <a:ext uri="{FF2B5EF4-FFF2-40B4-BE49-F238E27FC236}">
                <a16:creationId xmlns:a16="http://schemas.microsoft.com/office/drawing/2014/main" id="{D946F5EF-2C45-4A87-A1DD-BD2A6FB91BC5}"/>
              </a:ext>
            </a:extLst>
          </p:cNvPr>
          <p:cNvSpPr>
            <a:spLocks noGrp="1"/>
          </p:cNvSpPr>
          <p:nvPr>
            <p:ph type="ftr" sz="quarter" idx="11"/>
          </p:nvPr>
        </p:nvSpPr>
        <p:spPr>
          <a:xfrm>
            <a:off x="199277" y="6356350"/>
            <a:ext cx="3749040" cy="365125"/>
          </a:xfrm>
        </p:spPr>
        <p:txBody>
          <a:bodyPr/>
          <a:lstStyle>
            <a:lvl1pPr>
              <a:defRPr>
                <a:solidFill>
                  <a:schemeClr val="bg1"/>
                </a:solidFill>
              </a:defRPr>
            </a:lvl1pPr>
          </a:lstStyle>
          <a:p>
            <a:r>
              <a:rPr lang="en-US" dirty="0"/>
              <a:t>Presentation title</a:t>
            </a:r>
          </a:p>
        </p:txBody>
      </p:sp>
      <p:sp>
        <p:nvSpPr>
          <p:cNvPr id="19" name="Picture Placeholder 16">
            <a:extLst>
              <a:ext uri="{FF2B5EF4-FFF2-40B4-BE49-F238E27FC236}">
                <a16:creationId xmlns:a16="http://schemas.microsoft.com/office/drawing/2014/main" id="{B1A8891C-A2D4-4238-ABCE-62AB3A9121A5}"/>
              </a:ext>
            </a:extLst>
          </p:cNvPr>
          <p:cNvSpPr>
            <a:spLocks noGrp="1"/>
          </p:cNvSpPr>
          <p:nvPr>
            <p:ph type="pic" sz="quarter" idx="13" hasCustomPrompt="1"/>
          </p:nvPr>
        </p:nvSpPr>
        <p:spPr>
          <a:xfrm>
            <a:off x="4076700" y="0"/>
            <a:ext cx="4038600" cy="3429000"/>
          </a:xfrm>
        </p:spPr>
        <p:txBody>
          <a:bodyPr/>
          <a:lstStyle>
            <a:lvl1pPr marL="0" indent="0" algn="ctr">
              <a:buNone/>
              <a:defRPr/>
            </a:lvl1pPr>
          </a:lstStyle>
          <a:p>
            <a:r>
              <a:rPr lang="en-US" dirty="0"/>
              <a:t>Click to add photo</a:t>
            </a:r>
          </a:p>
        </p:txBody>
      </p:sp>
      <p:sp>
        <p:nvSpPr>
          <p:cNvPr id="20" name="Picture Placeholder 16">
            <a:extLst>
              <a:ext uri="{FF2B5EF4-FFF2-40B4-BE49-F238E27FC236}">
                <a16:creationId xmlns:a16="http://schemas.microsoft.com/office/drawing/2014/main" id="{7B51DFB6-C977-4551-BE38-57688D7FF0B7}"/>
              </a:ext>
            </a:extLst>
          </p:cNvPr>
          <p:cNvSpPr>
            <a:spLocks noGrp="1"/>
          </p:cNvSpPr>
          <p:nvPr>
            <p:ph type="pic" sz="quarter" idx="14" hasCustomPrompt="1"/>
          </p:nvPr>
        </p:nvSpPr>
        <p:spPr>
          <a:xfrm>
            <a:off x="8115300" y="0"/>
            <a:ext cx="4076701" cy="3429000"/>
          </a:xfrm>
        </p:spPr>
        <p:txBody>
          <a:bodyPr/>
          <a:lstStyle>
            <a:lvl1pPr marL="0" indent="0" algn="ctr">
              <a:buNone/>
              <a:defRPr/>
            </a:lvl1pPr>
          </a:lstStyle>
          <a:p>
            <a:r>
              <a:rPr lang="en-US" dirty="0"/>
              <a:t>Click to add photo</a:t>
            </a:r>
          </a:p>
        </p:txBody>
      </p:sp>
      <p:sp>
        <p:nvSpPr>
          <p:cNvPr id="24" name="Text Placeholder 21">
            <a:extLst>
              <a:ext uri="{FF2B5EF4-FFF2-40B4-BE49-F238E27FC236}">
                <a16:creationId xmlns:a16="http://schemas.microsoft.com/office/drawing/2014/main" id="{DFCFAED4-0A56-424D-BF74-4051B0BDA9A6}"/>
              </a:ext>
            </a:extLst>
          </p:cNvPr>
          <p:cNvSpPr>
            <a:spLocks noGrp="1"/>
          </p:cNvSpPr>
          <p:nvPr>
            <p:ph type="body" sz="quarter" idx="15" hasCustomPrompt="1"/>
          </p:nvPr>
        </p:nvSpPr>
        <p:spPr>
          <a:xfrm>
            <a:off x="4864100" y="3841750"/>
            <a:ext cx="6599238" cy="2296083"/>
          </a:xfrm>
        </p:spPr>
        <p:txBody>
          <a:bodyPr>
            <a:normAutofit/>
          </a:bodyPr>
          <a:lstStyle>
            <a:lvl1pPr marL="342900" indent="-342900">
              <a:buFont typeface="Arial" panose="020B0604020202020204" pitchFamily="34" charset="0"/>
              <a:buChar char="•"/>
              <a:defRPr sz="2000"/>
            </a:lvl1pPr>
          </a:lstStyle>
          <a:p>
            <a:pPr lvl="0"/>
            <a:r>
              <a:rPr lang="en-US" dirty="0"/>
              <a:t>Click to add text</a:t>
            </a:r>
          </a:p>
        </p:txBody>
      </p:sp>
      <p:sp>
        <p:nvSpPr>
          <p:cNvPr id="14" name="Date Placeholder 3">
            <a:extLst>
              <a:ext uri="{FF2B5EF4-FFF2-40B4-BE49-F238E27FC236}">
                <a16:creationId xmlns:a16="http://schemas.microsoft.com/office/drawing/2014/main" id="{9188F17E-DD3B-4CCC-957F-5A6914488466}"/>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5" name="Slide Number Placeholder 5">
            <a:extLst>
              <a:ext uri="{FF2B5EF4-FFF2-40B4-BE49-F238E27FC236}">
                <a16:creationId xmlns:a16="http://schemas.microsoft.com/office/drawing/2014/main" id="{2A0235C7-971D-4E52-B991-EFA44A9AFC33}"/>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643672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3698AF-A86A-4D69-8272-76C9C1914A3B}"/>
              </a:ext>
              <a:ext uri="{C183D7F6-B498-43B3-948B-1728B52AA6E4}">
                <adec:decorative xmlns:adec="http://schemas.microsoft.com/office/drawing/2017/decorative" val="1"/>
              </a:ext>
            </a:extLst>
          </p:cNvPr>
          <p:cNvSpPr/>
          <p:nvPr userDrawn="1"/>
        </p:nvSpPr>
        <p:spPr>
          <a:xfrm>
            <a:off x="0" y="0"/>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F9E2DC86-4009-449C-8F4E-779A8C762B26}"/>
              </a:ext>
            </a:extLst>
          </p:cNvPr>
          <p:cNvSpPr>
            <a:spLocks noGrp="1"/>
          </p:cNvSpPr>
          <p:nvPr>
            <p:ph type="title"/>
          </p:nvPr>
        </p:nvSpPr>
        <p:spPr>
          <a:xfrm>
            <a:off x="649045" y="365124"/>
            <a:ext cx="9523655" cy="1501327"/>
          </a:xfrm>
        </p:spPr>
        <p:txBody>
          <a:bodyPr/>
          <a:lstStyle>
            <a:lvl1pPr>
              <a:defRPr spc="-20" baseline="0">
                <a:solidFill>
                  <a:schemeClr val="bg1"/>
                </a:solidFill>
              </a:defRPr>
            </a:lvl1pPr>
          </a:lstStyle>
          <a:p>
            <a:r>
              <a:rPr lang="en-US">
                <a:solidFill>
                  <a:srgbClr val="FFFFFF"/>
                </a:solidFill>
              </a:rPr>
              <a:t>Click to edit Master title style</a:t>
            </a:r>
            <a:endParaRPr lang="en-US" dirty="0">
              <a:solidFill>
                <a:srgbClr val="FFFFFF"/>
              </a:solidFill>
            </a:endParaRPr>
          </a:p>
        </p:txBody>
      </p:sp>
      <p:sp>
        <p:nvSpPr>
          <p:cNvPr id="12" name="Picture Placeholder 10">
            <a:extLst>
              <a:ext uri="{FF2B5EF4-FFF2-40B4-BE49-F238E27FC236}">
                <a16:creationId xmlns:a16="http://schemas.microsoft.com/office/drawing/2014/main" id="{671630E1-6506-4E93-BB6A-0604E0D04932}"/>
              </a:ext>
            </a:extLst>
          </p:cNvPr>
          <p:cNvSpPr>
            <a:spLocks noGrp="1"/>
          </p:cNvSpPr>
          <p:nvPr>
            <p:ph type="pic" sz="quarter" idx="13" hasCustomPrompt="1"/>
          </p:nvPr>
        </p:nvSpPr>
        <p:spPr>
          <a:xfrm>
            <a:off x="0" y="2286000"/>
            <a:ext cx="5067300" cy="4572000"/>
          </a:xfrm>
        </p:spPr>
        <p:txBody>
          <a:bodyPr/>
          <a:lstStyle>
            <a:lvl1pPr marL="0" indent="0" algn="ctr">
              <a:buNone/>
              <a:defRPr/>
            </a:lvl1pPr>
          </a:lstStyle>
          <a:p>
            <a:r>
              <a:rPr lang="en-US" dirty="0"/>
              <a:t>Click to add photo</a:t>
            </a:r>
          </a:p>
        </p:txBody>
      </p:sp>
      <p:sp>
        <p:nvSpPr>
          <p:cNvPr id="7" name="Footer Placeholder 4">
            <a:extLst>
              <a:ext uri="{FF2B5EF4-FFF2-40B4-BE49-F238E27FC236}">
                <a16:creationId xmlns:a16="http://schemas.microsoft.com/office/drawing/2014/main" id="{51BAB65B-02AF-4992-85D0-8E98AB1BD965}"/>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r>
              <a:rPr lang="en-US" dirty="0">
                <a:effectLst>
                  <a:outerShdw blurRad="38100" dist="38100" dir="2700000" algn="tl">
                    <a:srgbClr val="000000">
                      <a:alpha val="43137"/>
                    </a:srgbClr>
                  </a:outerShdw>
                </a:effectLst>
              </a:rPr>
              <a:t>Presentation title</a:t>
            </a:r>
          </a:p>
        </p:txBody>
      </p:sp>
      <p:sp>
        <p:nvSpPr>
          <p:cNvPr id="6" name="Content Placeholder 2">
            <a:extLst>
              <a:ext uri="{FF2B5EF4-FFF2-40B4-BE49-F238E27FC236}">
                <a16:creationId xmlns:a16="http://schemas.microsoft.com/office/drawing/2014/main" id="{CFE115BC-4A4C-4385-82D5-106D1FAC359A}"/>
              </a:ext>
            </a:extLst>
          </p:cNvPr>
          <p:cNvSpPr>
            <a:spLocks noGrp="1"/>
          </p:cNvSpPr>
          <p:nvPr>
            <p:ph idx="1"/>
          </p:nvPr>
        </p:nvSpPr>
        <p:spPr>
          <a:xfrm>
            <a:off x="5819887" y="2899186"/>
            <a:ext cx="5610113" cy="3284359"/>
          </a:xfrm>
        </p:spPr>
        <p:txBody>
          <a:bodyPr>
            <a:normAutofit/>
          </a:bodyPr>
          <a:lstStyle>
            <a:lvl1pPr marL="0" indent="0">
              <a:buNone/>
              <a:defRPr/>
            </a:lvl1pPr>
          </a:lstStyle>
          <a:p>
            <a:pPr lvl="0"/>
            <a:r>
              <a:rPr lang="en-US"/>
              <a:t>Click to edit Master text styles</a:t>
            </a:r>
          </a:p>
        </p:txBody>
      </p:sp>
      <p:sp>
        <p:nvSpPr>
          <p:cNvPr id="8" name="Date Placeholder 3">
            <a:extLst>
              <a:ext uri="{FF2B5EF4-FFF2-40B4-BE49-F238E27FC236}">
                <a16:creationId xmlns:a16="http://schemas.microsoft.com/office/drawing/2014/main" id="{5CD3EB2B-80EF-4DC6-B2B6-F4B568443970}"/>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9" name="Slide Number Placeholder 5">
            <a:extLst>
              <a:ext uri="{FF2B5EF4-FFF2-40B4-BE49-F238E27FC236}">
                <a16:creationId xmlns:a16="http://schemas.microsoft.com/office/drawing/2014/main" id="{3DC3E33A-8A0A-4767-A4D9-CD8956379305}"/>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6D940D-6D44-4DF9-9322-B4B11F7EDCD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799930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EB31F-C5DF-49FF-8DEA-86AC0C1860A0}"/>
              </a:ext>
              <a:ext uri="{C183D7F6-B498-43B3-948B-1728B52AA6E4}">
                <adec:decorative xmlns:adec="http://schemas.microsoft.com/office/drawing/2017/decorative" val="1"/>
              </a:ext>
            </a:extLst>
          </p:cNvPr>
          <p:cNvSpPr/>
          <p:nvPr userDrawn="1"/>
        </p:nvSpPr>
        <p:spPr>
          <a:xfrm>
            <a:off x="1" y="0"/>
            <a:ext cx="7086599" cy="4533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ACFE912F-46EC-49B0-9C9A-DE9CBDF9FBBF}"/>
              </a:ext>
            </a:extLst>
          </p:cNvPr>
          <p:cNvSpPr>
            <a:spLocks noGrp="1"/>
          </p:cNvSpPr>
          <p:nvPr>
            <p:ph type="ctrTitle"/>
          </p:nvPr>
        </p:nvSpPr>
        <p:spPr>
          <a:xfrm>
            <a:off x="649045" y="753035"/>
            <a:ext cx="5945393" cy="2366683"/>
          </a:xfrm>
        </p:spPr>
        <p:txBody>
          <a:bodyPr>
            <a:normAutofit/>
          </a:bodyPr>
          <a:lstStyle>
            <a:lvl1pPr>
              <a:defRPr spc="-20" baseline="0">
                <a:solidFill>
                  <a:schemeClr val="bg1"/>
                </a:solidFill>
              </a:defRPr>
            </a:lvl1pPr>
          </a:lstStyle>
          <a:p>
            <a:r>
              <a:rPr lang="en-US" sz="6000"/>
              <a:t>Click to edit Master title style</a:t>
            </a:r>
            <a:endParaRPr lang="en-US" sz="6000" dirty="0"/>
          </a:p>
        </p:txBody>
      </p:sp>
      <p:sp>
        <p:nvSpPr>
          <p:cNvPr id="5" name="Subtitle 2">
            <a:extLst>
              <a:ext uri="{FF2B5EF4-FFF2-40B4-BE49-F238E27FC236}">
                <a16:creationId xmlns:a16="http://schemas.microsoft.com/office/drawing/2014/main" id="{9BF32D81-1E24-45B8-A09D-EEAD404D8F31}"/>
              </a:ext>
            </a:extLst>
          </p:cNvPr>
          <p:cNvSpPr>
            <a:spLocks noGrp="1"/>
          </p:cNvSpPr>
          <p:nvPr>
            <p:ph type="subTitle" idx="1"/>
          </p:nvPr>
        </p:nvSpPr>
        <p:spPr>
          <a:xfrm>
            <a:off x="649045" y="3075868"/>
            <a:ext cx="5945393" cy="1108335"/>
          </a:xfrm>
        </p:spPr>
        <p:txBody>
          <a:bodyPr>
            <a:normAutofit/>
          </a:bodyPr>
          <a:lstStyle>
            <a:lvl1pPr marL="0" indent="0">
              <a:buNone/>
              <a:defRPr sz="2400">
                <a:solidFill>
                  <a:schemeClr val="bg1"/>
                </a:solidFill>
              </a:defRPr>
            </a:lvl1pPr>
          </a:lstStyle>
          <a:p>
            <a:r>
              <a:rPr lang="en-US"/>
              <a:t>Click to edit Master subtitle style</a:t>
            </a:r>
            <a:endParaRPr lang="en-US" dirty="0"/>
          </a:p>
        </p:txBody>
      </p:sp>
      <p:sp>
        <p:nvSpPr>
          <p:cNvPr id="16" name="Picture Placeholder 15">
            <a:extLst>
              <a:ext uri="{FF2B5EF4-FFF2-40B4-BE49-F238E27FC236}">
                <a16:creationId xmlns:a16="http://schemas.microsoft.com/office/drawing/2014/main" id="{9F9C7900-0694-4FDF-B29C-24016C0B9C60}"/>
              </a:ext>
            </a:extLst>
          </p:cNvPr>
          <p:cNvSpPr>
            <a:spLocks noGrp="1"/>
          </p:cNvSpPr>
          <p:nvPr>
            <p:ph type="pic" sz="quarter" idx="14" hasCustomPrompt="1"/>
          </p:nvPr>
        </p:nvSpPr>
        <p:spPr>
          <a:xfrm>
            <a:off x="0" y="4533900"/>
            <a:ext cx="7086598" cy="2324100"/>
          </a:xfrm>
        </p:spPr>
        <p:txBody>
          <a:bodyPr/>
          <a:lstStyle>
            <a:lvl1pPr marL="0" indent="0" algn="l">
              <a:buNone/>
              <a:defRPr/>
            </a:lvl1pPr>
          </a:lstStyle>
          <a:p>
            <a:r>
              <a:rPr lang="en-US" dirty="0"/>
              <a:t>Click to add photo</a:t>
            </a:r>
          </a:p>
        </p:txBody>
      </p:sp>
      <p:sp>
        <p:nvSpPr>
          <p:cNvPr id="8" name="Footer Placeholder 4">
            <a:extLst>
              <a:ext uri="{FF2B5EF4-FFF2-40B4-BE49-F238E27FC236}">
                <a16:creationId xmlns:a16="http://schemas.microsoft.com/office/drawing/2014/main" id="{52F1BABA-5C8C-4693-BD5A-974A171125F5}"/>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Presentation title</a:t>
            </a:r>
          </a:p>
        </p:txBody>
      </p:sp>
      <p:sp>
        <p:nvSpPr>
          <p:cNvPr id="14" name="Picture Placeholder 12">
            <a:extLst>
              <a:ext uri="{FF2B5EF4-FFF2-40B4-BE49-F238E27FC236}">
                <a16:creationId xmlns:a16="http://schemas.microsoft.com/office/drawing/2014/main" id="{D71BA6F2-2182-4910-8DA6-71E5AB274588}"/>
              </a:ext>
            </a:extLst>
          </p:cNvPr>
          <p:cNvSpPr>
            <a:spLocks noGrp="1"/>
          </p:cNvSpPr>
          <p:nvPr>
            <p:ph type="pic" sz="quarter" idx="13" hasCustomPrompt="1"/>
          </p:nvPr>
        </p:nvSpPr>
        <p:spPr>
          <a:xfrm>
            <a:off x="7086600" y="0"/>
            <a:ext cx="5105400" cy="4533900"/>
          </a:xfrm>
        </p:spPr>
        <p:txBody>
          <a:bodyPr/>
          <a:lstStyle>
            <a:lvl1pPr marL="0" indent="0" algn="ctr">
              <a:buNone/>
              <a:defRPr/>
            </a:lvl1pPr>
          </a:lstStyle>
          <a:p>
            <a:r>
              <a:rPr lang="en-US" dirty="0"/>
              <a:t>Click to add photo</a:t>
            </a:r>
          </a:p>
        </p:txBody>
      </p:sp>
      <p:sp>
        <p:nvSpPr>
          <p:cNvPr id="17" name="Picture Placeholder 15">
            <a:extLst>
              <a:ext uri="{FF2B5EF4-FFF2-40B4-BE49-F238E27FC236}">
                <a16:creationId xmlns:a16="http://schemas.microsoft.com/office/drawing/2014/main" id="{83DCD7D2-7B94-48E9-9DCA-E72E1BCE4375}"/>
              </a:ext>
            </a:extLst>
          </p:cNvPr>
          <p:cNvSpPr>
            <a:spLocks noGrp="1"/>
          </p:cNvSpPr>
          <p:nvPr>
            <p:ph type="pic" sz="quarter" idx="15" hasCustomPrompt="1"/>
          </p:nvPr>
        </p:nvSpPr>
        <p:spPr>
          <a:xfrm>
            <a:off x="7086598" y="4533900"/>
            <a:ext cx="5105402" cy="2324100"/>
          </a:xfrm>
        </p:spPr>
        <p:txBody>
          <a:bodyPr/>
          <a:lstStyle>
            <a:lvl1pPr marL="0" indent="0">
              <a:buNone/>
              <a:defRPr/>
            </a:lvl1pPr>
          </a:lstStyle>
          <a:p>
            <a:r>
              <a:rPr lang="en-US" dirty="0"/>
              <a:t>Click to add photo</a:t>
            </a:r>
          </a:p>
        </p:txBody>
      </p:sp>
      <p:sp>
        <p:nvSpPr>
          <p:cNvPr id="10" name="Date Placeholder 3">
            <a:extLst>
              <a:ext uri="{FF2B5EF4-FFF2-40B4-BE49-F238E27FC236}">
                <a16:creationId xmlns:a16="http://schemas.microsoft.com/office/drawing/2014/main" id="{94253B29-520A-4014-A821-4F52F57CBC62}"/>
              </a:ext>
            </a:extLst>
          </p:cNvPr>
          <p:cNvSpPr>
            <a:spLocks noGrp="1"/>
          </p:cNvSpPr>
          <p:nvPr>
            <p:ph type="dt" sz="half" idx="10"/>
          </p:nvPr>
        </p:nvSpPr>
        <p:spPr>
          <a:xfrm>
            <a:off x="7013448" y="6355080"/>
            <a:ext cx="4352544"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20XX</a:t>
            </a:r>
          </a:p>
        </p:txBody>
      </p:sp>
      <p:sp>
        <p:nvSpPr>
          <p:cNvPr id="11" name="Slide Number Placeholder 5">
            <a:extLst>
              <a:ext uri="{FF2B5EF4-FFF2-40B4-BE49-F238E27FC236}">
                <a16:creationId xmlns:a16="http://schemas.microsoft.com/office/drawing/2014/main" id="{46B60DEE-1456-46C0-A3E5-4CAF3E128D5B}"/>
              </a:ext>
            </a:extLst>
          </p:cNvPr>
          <p:cNvSpPr>
            <a:spLocks noGrp="1"/>
          </p:cNvSpPr>
          <p:nvPr>
            <p:ph type="sldNum" sz="quarter" idx="12"/>
          </p:nvPr>
        </p:nvSpPr>
        <p:spPr>
          <a:xfrm>
            <a:off x="11365992" y="6356350"/>
            <a:ext cx="630936" cy="365125"/>
          </a:xfrm>
        </p:spPr>
        <p:txBody>
          <a:bodyPr/>
          <a:lstStyle>
            <a:lvl1pPr>
              <a:defRPr>
                <a:solidFill>
                  <a:schemeClr val="bg1"/>
                </a:solidFill>
              </a:defRPr>
            </a:lvl1pPr>
          </a:lstStyle>
          <a:p>
            <a:pPr>
              <a:defRPr/>
            </a:pPr>
            <a:fld id="{2722F022-211C-4882-844C-086FEA6806AA}" type="slidenum">
              <a:rPr lang="en-US" smtClean="0">
                <a:effectLst>
                  <a:outerShdw blurRad="38100" dist="38100" dir="2700000" algn="tl">
                    <a:srgbClr val="000000">
                      <a:alpha val="43137"/>
                    </a:srgbClr>
                  </a:outerShdw>
                </a:effectLst>
              </a:rPr>
              <a:pPr>
                <a:defRPr/>
              </a:pPr>
              <a:t>‹#›</a:t>
            </a:fld>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78407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F4DD58-525D-4728-A769-9F38711D57DA}"/>
              </a:ext>
              <a:ext uri="{C183D7F6-B498-43B3-948B-1728B52AA6E4}">
                <adec:decorative xmlns:adec="http://schemas.microsoft.com/office/drawing/2017/decorative" val="1"/>
              </a:ext>
            </a:extLst>
          </p:cNvPr>
          <p:cNvSpPr/>
          <p:nvPr userDrawn="1"/>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C1F862FE-7A72-432B-9888-FB389D35BDF2}"/>
              </a:ext>
            </a:extLst>
          </p:cNvPr>
          <p:cNvSpPr>
            <a:spLocks noGrp="1"/>
          </p:cNvSpPr>
          <p:nvPr>
            <p:ph type="title" hasCustomPrompt="1"/>
          </p:nvPr>
        </p:nvSpPr>
        <p:spPr>
          <a:xfrm>
            <a:off x="331788" y="875030"/>
            <a:ext cx="2384425" cy="5068570"/>
          </a:xfrm>
        </p:spPr>
        <p:txBody>
          <a:bodyPr/>
          <a:lstStyle>
            <a:lvl1pPr>
              <a:lnSpc>
                <a:spcPct val="100000"/>
              </a:lnSpc>
              <a:defRPr spc="-20" baseline="0">
                <a:solidFill>
                  <a:schemeClr val="bg1"/>
                </a:solidFill>
              </a:defRPr>
            </a:lvl1pPr>
          </a:lstStyle>
          <a:p>
            <a:r>
              <a:rPr lang="en-US" dirty="0"/>
              <a:t>Click  to add text</a:t>
            </a:r>
          </a:p>
        </p:txBody>
      </p:sp>
      <p:sp>
        <p:nvSpPr>
          <p:cNvPr id="13" name="Footer Placeholder 4">
            <a:extLst>
              <a:ext uri="{FF2B5EF4-FFF2-40B4-BE49-F238E27FC236}">
                <a16:creationId xmlns:a16="http://schemas.microsoft.com/office/drawing/2014/main" id="{A256B58A-EC2F-48AB-BF2D-AB678AF0C027}"/>
              </a:ext>
            </a:extLst>
          </p:cNvPr>
          <p:cNvSpPr>
            <a:spLocks noGrp="1"/>
          </p:cNvSpPr>
          <p:nvPr>
            <p:ph type="ftr" sz="quarter" idx="11"/>
          </p:nvPr>
        </p:nvSpPr>
        <p:spPr>
          <a:xfrm>
            <a:off x="199277" y="6356350"/>
            <a:ext cx="2771138" cy="365125"/>
          </a:xfrm>
        </p:spPr>
        <p:txBody>
          <a:bodyPr/>
          <a:lstStyle>
            <a:lvl1pPr>
              <a:defRPr>
                <a:solidFill>
                  <a:schemeClr val="bg1"/>
                </a:solidFill>
              </a:defRPr>
            </a:lvl1pPr>
          </a:lstStyle>
          <a:p>
            <a:pPr>
              <a:defRPr/>
            </a:pPr>
            <a:r>
              <a:rPr lang="en-US" dirty="0"/>
              <a:t>Presentation title</a:t>
            </a:r>
          </a:p>
        </p:txBody>
      </p:sp>
      <p:sp>
        <p:nvSpPr>
          <p:cNvPr id="3" name="Content Placeholder 2">
            <a:extLst>
              <a:ext uri="{FF2B5EF4-FFF2-40B4-BE49-F238E27FC236}">
                <a16:creationId xmlns:a16="http://schemas.microsoft.com/office/drawing/2014/main" id="{99D33DA1-34CB-434E-99AF-EA31D28A1941}"/>
              </a:ext>
            </a:extLst>
          </p:cNvPr>
          <p:cNvSpPr>
            <a:spLocks noGrp="1"/>
          </p:cNvSpPr>
          <p:nvPr>
            <p:ph sz="quarter" idx="14" hasCustomPrompt="1"/>
          </p:nvPr>
        </p:nvSpPr>
        <p:spPr>
          <a:xfrm>
            <a:off x="3302000" y="876300"/>
            <a:ext cx="8607425" cy="4749800"/>
          </a:xfrm>
        </p:spPr>
        <p:txBody>
          <a:bodyPr/>
          <a:lstStyle>
            <a:lvl1pPr>
              <a:defRPr/>
            </a:lvl1pPr>
          </a:lstStyle>
          <a:p>
            <a:pPr lvl="0"/>
            <a:r>
              <a:rPr lang="en-US" dirty="0"/>
              <a:t>Click to add content</a:t>
            </a:r>
          </a:p>
        </p:txBody>
      </p:sp>
      <p:sp>
        <p:nvSpPr>
          <p:cNvPr id="14" name="Date Placeholder 3">
            <a:extLst>
              <a:ext uri="{FF2B5EF4-FFF2-40B4-BE49-F238E27FC236}">
                <a16:creationId xmlns:a16="http://schemas.microsoft.com/office/drawing/2014/main" id="{DB48D9BB-04DF-4542-8DF6-C4C78753805D}"/>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5" name="Slide Number Placeholder 5">
            <a:extLst>
              <a:ext uri="{FF2B5EF4-FFF2-40B4-BE49-F238E27FC236}">
                <a16:creationId xmlns:a16="http://schemas.microsoft.com/office/drawing/2014/main" id="{F22742E1-6009-4FFB-A391-37B987F53002}"/>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589216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3FEABB-56CC-491D-830B-02C0466DABB6}"/>
              </a:ext>
              <a:ext uri="{C183D7F6-B498-43B3-948B-1728B52AA6E4}">
                <adec:decorative xmlns:adec="http://schemas.microsoft.com/office/drawing/2017/decorative" val="1"/>
              </a:ext>
            </a:extLst>
          </p:cNvPr>
          <p:cNvSpPr/>
          <p:nvPr userDrawn="1"/>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34F3EF5A-453C-4D68-BA86-2FB1DE61C17C}"/>
              </a:ext>
            </a:extLst>
          </p:cNvPr>
          <p:cNvSpPr>
            <a:spLocks noGrp="1"/>
          </p:cNvSpPr>
          <p:nvPr>
            <p:ph type="title" hasCustomPrompt="1"/>
          </p:nvPr>
        </p:nvSpPr>
        <p:spPr>
          <a:xfrm>
            <a:off x="331787" y="996950"/>
            <a:ext cx="2384425" cy="4946650"/>
          </a:xfrm>
        </p:spPr>
        <p:txBody>
          <a:bodyPr/>
          <a:lstStyle>
            <a:lvl1pPr>
              <a:lnSpc>
                <a:spcPct val="100000"/>
              </a:lnSpc>
              <a:defRPr spc="-20" baseline="0">
                <a:solidFill>
                  <a:schemeClr val="bg1"/>
                </a:solidFill>
              </a:defRPr>
            </a:lvl1pPr>
          </a:lstStyle>
          <a:p>
            <a:r>
              <a:rPr lang="en-US" dirty="0"/>
              <a:t>Click  to add text</a:t>
            </a:r>
          </a:p>
        </p:txBody>
      </p:sp>
      <p:sp>
        <p:nvSpPr>
          <p:cNvPr id="9" name="Footer Placeholder 4">
            <a:extLst>
              <a:ext uri="{FF2B5EF4-FFF2-40B4-BE49-F238E27FC236}">
                <a16:creationId xmlns:a16="http://schemas.microsoft.com/office/drawing/2014/main" id="{59321BA0-41E1-404D-9063-DF281D1865F3}"/>
              </a:ext>
            </a:extLst>
          </p:cNvPr>
          <p:cNvSpPr>
            <a:spLocks noGrp="1"/>
          </p:cNvSpPr>
          <p:nvPr>
            <p:ph type="ftr" sz="quarter" idx="11"/>
          </p:nvPr>
        </p:nvSpPr>
        <p:spPr>
          <a:xfrm>
            <a:off x="199277" y="6356350"/>
            <a:ext cx="2771138" cy="365125"/>
          </a:xfrm>
        </p:spPr>
        <p:txBody>
          <a:bodyPr/>
          <a:lstStyle>
            <a:lvl1pPr>
              <a:defRPr>
                <a:solidFill>
                  <a:schemeClr val="bg1"/>
                </a:solidFill>
              </a:defRPr>
            </a:lvl1pPr>
          </a:lstStyle>
          <a:p>
            <a:pPr>
              <a:defRPr/>
            </a:pPr>
            <a:r>
              <a:rPr lang="en-US" dirty="0"/>
              <a:t>Presentation title</a:t>
            </a:r>
          </a:p>
        </p:txBody>
      </p:sp>
      <p:sp>
        <p:nvSpPr>
          <p:cNvPr id="3" name="Content Placeholder 2">
            <a:extLst>
              <a:ext uri="{FF2B5EF4-FFF2-40B4-BE49-F238E27FC236}">
                <a16:creationId xmlns:a16="http://schemas.microsoft.com/office/drawing/2014/main" id="{3671CEA4-8F84-4893-8A45-28DB0AE2068C}"/>
              </a:ext>
            </a:extLst>
          </p:cNvPr>
          <p:cNvSpPr>
            <a:spLocks noGrp="1"/>
          </p:cNvSpPr>
          <p:nvPr>
            <p:ph sz="quarter" idx="14" hasCustomPrompt="1"/>
          </p:nvPr>
        </p:nvSpPr>
        <p:spPr>
          <a:xfrm>
            <a:off x="3422650" y="996950"/>
            <a:ext cx="8367713" cy="4545013"/>
          </a:xfrm>
        </p:spPr>
        <p:txBody>
          <a:bodyPr/>
          <a:lstStyle>
            <a:lvl1pPr>
              <a:defRPr/>
            </a:lvl1pPr>
          </a:lstStyle>
          <a:p>
            <a:pPr lvl="0"/>
            <a:r>
              <a:rPr lang="en-US" dirty="0"/>
              <a:t>Click to add content</a:t>
            </a:r>
          </a:p>
        </p:txBody>
      </p:sp>
      <p:sp>
        <p:nvSpPr>
          <p:cNvPr id="10" name="Date Placeholder 3">
            <a:extLst>
              <a:ext uri="{FF2B5EF4-FFF2-40B4-BE49-F238E27FC236}">
                <a16:creationId xmlns:a16="http://schemas.microsoft.com/office/drawing/2014/main" id="{C99D2EA6-8453-4240-88D1-460E269D8884}"/>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1" name="Slide Number Placeholder 5">
            <a:extLst>
              <a:ext uri="{FF2B5EF4-FFF2-40B4-BE49-F238E27FC236}">
                <a16:creationId xmlns:a16="http://schemas.microsoft.com/office/drawing/2014/main" id="{02DD4984-9B40-488F-B903-2E0419551F49}"/>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773759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6" name="Picture Placeholder 22">
            <a:extLst>
              <a:ext uri="{FF2B5EF4-FFF2-40B4-BE49-F238E27FC236}">
                <a16:creationId xmlns:a16="http://schemas.microsoft.com/office/drawing/2014/main" id="{AD3C5B21-C400-4C50-8684-59543CDC43F2}"/>
              </a:ext>
            </a:extLst>
          </p:cNvPr>
          <p:cNvSpPr>
            <a:spLocks noGrp="1"/>
          </p:cNvSpPr>
          <p:nvPr>
            <p:ph type="pic" sz="quarter" idx="13" hasCustomPrompt="1"/>
          </p:nvPr>
        </p:nvSpPr>
        <p:spPr>
          <a:xfrm>
            <a:off x="-2" y="0"/>
            <a:ext cx="12192000" cy="6858000"/>
          </a:xfrm>
          <a:noFill/>
        </p:spPr>
        <p:txBody>
          <a:bodyPr/>
          <a:lstStyle>
            <a:lvl1pPr marL="0" indent="0" algn="ctr">
              <a:buNone/>
              <a:defRPr/>
            </a:lvl1pPr>
          </a:lstStyle>
          <a:p>
            <a:r>
              <a:rPr lang="en-US" dirty="0"/>
              <a:t>Click to add photo</a:t>
            </a:r>
          </a:p>
        </p:txBody>
      </p:sp>
      <p:sp>
        <p:nvSpPr>
          <p:cNvPr id="17" name="Title 1">
            <a:extLst>
              <a:ext uri="{FF2B5EF4-FFF2-40B4-BE49-F238E27FC236}">
                <a16:creationId xmlns:a16="http://schemas.microsoft.com/office/drawing/2014/main" id="{F81B040C-8943-4433-BFE9-AFB1F7C9ED4F}"/>
              </a:ext>
            </a:extLst>
          </p:cNvPr>
          <p:cNvSpPr>
            <a:spLocks noGrp="1"/>
          </p:cNvSpPr>
          <p:nvPr>
            <p:ph type="ctrTitle"/>
          </p:nvPr>
        </p:nvSpPr>
        <p:spPr>
          <a:xfrm>
            <a:off x="1177636" y="-2"/>
            <a:ext cx="11014364" cy="4100947"/>
          </a:xfrm>
          <a:gradFill>
            <a:gsLst>
              <a:gs pos="77000">
                <a:srgbClr val="000000">
                  <a:alpha val="30000"/>
                </a:srgbClr>
              </a:gs>
              <a:gs pos="38000">
                <a:srgbClr val="000000">
                  <a:alpha val="20000"/>
                </a:srgbClr>
              </a:gs>
              <a:gs pos="0">
                <a:srgbClr val="000000">
                  <a:alpha val="0"/>
                </a:srgbClr>
              </a:gs>
              <a:gs pos="20000">
                <a:srgbClr val="000000">
                  <a:alpha val="0"/>
                </a:srgbClr>
              </a:gs>
              <a:gs pos="100000">
                <a:srgbClr val="000000">
                  <a:alpha val="30000"/>
                </a:srgbClr>
              </a:gs>
            </a:gsLst>
            <a:lin ang="21594000" scaled="0"/>
          </a:gradFill>
        </p:spPr>
        <p:txBody>
          <a:bodyPr rIns="731520">
            <a:normAutofit/>
          </a:bodyPr>
          <a:lstStyle>
            <a:lvl1pPr algn="r">
              <a:defRPr sz="6000">
                <a:solidFill>
                  <a:schemeClr val="bg1"/>
                </a:solidFill>
              </a:defRPr>
            </a:lvl1pPr>
          </a:lstStyle>
          <a:p>
            <a:pPr algn="r"/>
            <a:r>
              <a:rPr lang="en-US">
                <a:solidFill>
                  <a:srgbClr val="FFFFFF"/>
                </a:solidFill>
                <a:effectLst>
                  <a:outerShdw blurRad="38100" dist="38100" dir="2700000" algn="tl">
                    <a:srgbClr val="000000">
                      <a:alpha val="43137"/>
                    </a:srgbClr>
                  </a:outerShdw>
                </a:effectLst>
              </a:rPr>
              <a:t>Click to edit Master title style</a:t>
            </a:r>
            <a:endParaRPr lang="en-US" dirty="0">
              <a:solidFill>
                <a:srgbClr val="FFFFFF"/>
              </a:solidFill>
              <a:effectLst>
                <a:outerShdw blurRad="38100" dist="38100" dir="2700000" algn="tl">
                  <a:srgbClr val="000000">
                    <a:alpha val="43137"/>
                  </a:srgbClr>
                </a:outerShdw>
              </a:effectLst>
            </a:endParaRPr>
          </a:p>
        </p:txBody>
      </p:sp>
      <p:sp>
        <p:nvSpPr>
          <p:cNvPr id="18" name="Subtitle 2">
            <a:extLst>
              <a:ext uri="{FF2B5EF4-FFF2-40B4-BE49-F238E27FC236}">
                <a16:creationId xmlns:a16="http://schemas.microsoft.com/office/drawing/2014/main" id="{741A6711-44B3-4723-90E5-802B2DBD8616}"/>
              </a:ext>
            </a:extLst>
          </p:cNvPr>
          <p:cNvSpPr>
            <a:spLocks noGrp="1"/>
          </p:cNvSpPr>
          <p:nvPr>
            <p:ph type="subTitle" idx="1"/>
          </p:nvPr>
        </p:nvSpPr>
        <p:spPr>
          <a:xfrm>
            <a:off x="3241963" y="4089656"/>
            <a:ext cx="8950035" cy="2796566"/>
          </a:xfrm>
          <a:gradFill>
            <a:gsLst>
              <a:gs pos="77000">
                <a:srgbClr val="000000">
                  <a:alpha val="30000"/>
                </a:srgbClr>
              </a:gs>
              <a:gs pos="33000">
                <a:srgbClr val="000000">
                  <a:alpha val="20000"/>
                </a:srgbClr>
              </a:gs>
              <a:gs pos="0">
                <a:srgbClr val="000000">
                  <a:alpha val="0"/>
                </a:srgbClr>
              </a:gs>
              <a:gs pos="100000">
                <a:srgbClr val="000000">
                  <a:alpha val="30000"/>
                </a:srgbClr>
              </a:gs>
            </a:gsLst>
            <a:lin ang="21594000" scaled="0"/>
          </a:gradFill>
        </p:spPr>
        <p:txBody>
          <a:bodyPr tIns="640080" rIns="731520" anchor="t">
            <a:normAutofit/>
          </a:bodyPr>
          <a:lstStyle>
            <a:lvl1pPr marL="0" indent="0" algn="r">
              <a:buNone/>
              <a:defRPr sz="2800" b="1" baseline="0">
                <a:solidFill>
                  <a:schemeClr val="bg1"/>
                </a:solidFill>
              </a:defRPr>
            </a:lvl1pPr>
          </a:lstStyle>
          <a:p>
            <a:pPr algn="r"/>
            <a:r>
              <a:rPr lang="en-US">
                <a:solidFill>
                  <a:srgbClr val="FFFFFF"/>
                </a:solidFill>
                <a:effectLst>
                  <a:outerShdw blurRad="38100" dist="38100" dir="2700000" algn="tl">
                    <a:srgbClr val="000000">
                      <a:alpha val="43137"/>
                    </a:srgbClr>
                  </a:outerShdw>
                </a:effectLst>
              </a:rPr>
              <a:t>Click to edit Master subtitle style</a:t>
            </a:r>
            <a:endParaRPr lang="en-US" dirty="0">
              <a:solidFill>
                <a:srgbClr val="FFFFFF"/>
              </a:solidFill>
              <a:effectLst>
                <a:outerShdw blurRad="38100" dist="38100" dir="2700000" algn="tl">
                  <a:srgbClr val="000000">
                    <a:alpha val="43137"/>
                  </a:srgbClr>
                </a:outerShdw>
              </a:effectLst>
            </a:endParaRPr>
          </a:p>
        </p:txBody>
      </p:sp>
      <p:sp>
        <p:nvSpPr>
          <p:cNvPr id="19" name="Footer Placeholder 4">
            <a:extLst>
              <a:ext uri="{FF2B5EF4-FFF2-40B4-BE49-F238E27FC236}">
                <a16:creationId xmlns:a16="http://schemas.microsoft.com/office/drawing/2014/main" id="{B79A2161-66FE-4C11-AD83-5824307CBD6F}"/>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Presentation title</a:t>
            </a:r>
          </a:p>
        </p:txBody>
      </p:sp>
      <p:sp>
        <p:nvSpPr>
          <p:cNvPr id="20" name="Date Placeholder 3">
            <a:extLst>
              <a:ext uri="{FF2B5EF4-FFF2-40B4-BE49-F238E27FC236}">
                <a16:creationId xmlns:a16="http://schemas.microsoft.com/office/drawing/2014/main" id="{91399727-F37D-4748-90E8-B5B6F5312FF1}"/>
              </a:ext>
            </a:extLst>
          </p:cNvPr>
          <p:cNvSpPr>
            <a:spLocks noGrp="1"/>
          </p:cNvSpPr>
          <p:nvPr>
            <p:ph type="dt" sz="half" idx="10"/>
          </p:nvPr>
        </p:nvSpPr>
        <p:spPr>
          <a:xfrm>
            <a:off x="7013448" y="6355080"/>
            <a:ext cx="4352544"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20XX</a:t>
            </a:r>
          </a:p>
        </p:txBody>
      </p:sp>
      <p:sp>
        <p:nvSpPr>
          <p:cNvPr id="21" name="Slide Number Placeholder 5">
            <a:extLst>
              <a:ext uri="{FF2B5EF4-FFF2-40B4-BE49-F238E27FC236}">
                <a16:creationId xmlns:a16="http://schemas.microsoft.com/office/drawing/2014/main" id="{B9DE4FD1-0950-4A6A-8167-F0E9C622D106}"/>
              </a:ext>
            </a:extLst>
          </p:cNvPr>
          <p:cNvSpPr>
            <a:spLocks noGrp="1"/>
          </p:cNvSpPr>
          <p:nvPr>
            <p:ph type="sldNum" sz="quarter" idx="12"/>
          </p:nvPr>
        </p:nvSpPr>
        <p:spPr>
          <a:xfrm>
            <a:off x="11365992" y="6356350"/>
            <a:ext cx="630936" cy="365125"/>
          </a:xfrm>
        </p:spPr>
        <p:txBody>
          <a:bodyPr/>
          <a:lstStyle>
            <a:lvl1pPr>
              <a:defRPr>
                <a:solidFill>
                  <a:schemeClr val="bg1"/>
                </a:solidFill>
              </a:defRPr>
            </a:lvl1pPr>
          </a:lstStyle>
          <a:p>
            <a:pPr>
              <a:defRPr/>
            </a:pPr>
            <a:fld id="{CD6D940D-6D44-4DF9-9322-B4B11F7EDCD0}" type="slidenum">
              <a:rPr lang="en-US" smtClean="0">
                <a:effectLst>
                  <a:outerShdw blurRad="38100" dist="38100" dir="2700000" algn="tl">
                    <a:srgbClr val="000000">
                      <a:alpha val="43137"/>
                    </a:srgbClr>
                  </a:outerShdw>
                </a:effectLst>
              </a:rPr>
              <a:pPr>
                <a:defRPr/>
              </a:pPr>
              <a:t>‹#›</a:t>
            </a:fld>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67047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A42DEE-636F-4A79-B56A-5AF989E1FDC5}"/>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B75C9195-04C9-4D9A-B613-44A5F5900DBD}"/>
              </a:ext>
            </a:extLst>
          </p:cNvPr>
          <p:cNvSpPr>
            <a:spLocks noGrp="1"/>
          </p:cNvSpPr>
          <p:nvPr>
            <p:ph type="title" hasCustomPrompt="1"/>
          </p:nvPr>
        </p:nvSpPr>
        <p:spPr>
          <a:xfrm>
            <a:off x="1002983" y="194783"/>
            <a:ext cx="9421177" cy="769493"/>
          </a:xfrm>
        </p:spPr>
        <p:txBody>
          <a:bodyPr anchor="ctr"/>
          <a:lstStyle>
            <a:lvl1pPr>
              <a:lnSpc>
                <a:spcPct val="100000"/>
              </a:lnSpc>
              <a:defRPr spc="-20" baseline="0">
                <a:solidFill>
                  <a:schemeClr val="bg1"/>
                </a:solidFill>
              </a:defRPr>
            </a:lvl1pPr>
          </a:lstStyle>
          <a:p>
            <a:r>
              <a:rPr lang="en-US" dirty="0"/>
              <a:t>Click to add title</a:t>
            </a:r>
          </a:p>
        </p:txBody>
      </p:sp>
      <p:sp>
        <p:nvSpPr>
          <p:cNvPr id="8" name="Content Placeholder 7">
            <a:extLst>
              <a:ext uri="{FF2B5EF4-FFF2-40B4-BE49-F238E27FC236}">
                <a16:creationId xmlns:a16="http://schemas.microsoft.com/office/drawing/2014/main" id="{4C5A662A-E279-494E-8389-ADC6E870E38D}"/>
              </a:ext>
            </a:extLst>
          </p:cNvPr>
          <p:cNvSpPr>
            <a:spLocks noGrp="1"/>
          </p:cNvSpPr>
          <p:nvPr>
            <p:ph sz="quarter" idx="14" hasCustomPrompt="1"/>
          </p:nvPr>
        </p:nvSpPr>
        <p:spPr>
          <a:xfrm>
            <a:off x="931863" y="1695450"/>
            <a:ext cx="10328275" cy="4314825"/>
          </a:xfrm>
        </p:spPr>
        <p:txBody>
          <a:bodyPr/>
          <a:lstStyle>
            <a:lvl1pPr>
              <a:defRPr/>
            </a:lvl1pPr>
          </a:lstStyle>
          <a:p>
            <a:pPr lvl="0"/>
            <a:r>
              <a:rPr lang="en-US" dirty="0"/>
              <a:t>Click to add content</a:t>
            </a:r>
          </a:p>
        </p:txBody>
      </p:sp>
      <p:sp>
        <p:nvSpPr>
          <p:cNvPr id="4" name="Footer Placeholder 4">
            <a:extLst>
              <a:ext uri="{FF2B5EF4-FFF2-40B4-BE49-F238E27FC236}">
                <a16:creationId xmlns:a16="http://schemas.microsoft.com/office/drawing/2014/main" id="{1420B3F9-9DEF-4500-91D7-25F0B5E91FBF}"/>
              </a:ext>
            </a:extLst>
          </p:cNvPr>
          <p:cNvSpPr>
            <a:spLocks noGrp="1"/>
          </p:cNvSpPr>
          <p:nvPr>
            <p:ph type="ftr" sz="quarter" idx="11"/>
          </p:nvPr>
        </p:nvSpPr>
        <p:spPr>
          <a:xfrm>
            <a:off x="201168" y="6356350"/>
            <a:ext cx="4837176" cy="365125"/>
          </a:xfrm>
        </p:spPr>
        <p:txBody>
          <a:bodyPr/>
          <a:lstStyle>
            <a:lvl1pPr>
              <a:defRPr/>
            </a:lvl1pPr>
          </a:lstStyle>
          <a:p>
            <a:r>
              <a:rPr lang="en-US" dirty="0">
                <a:solidFill>
                  <a:prstClr val="black"/>
                </a:solidFill>
              </a:rPr>
              <a:t>Presentation title</a:t>
            </a:r>
          </a:p>
        </p:txBody>
      </p:sp>
      <p:sp>
        <p:nvSpPr>
          <p:cNvPr id="5" name="Date Placeholder 3">
            <a:extLst>
              <a:ext uri="{FF2B5EF4-FFF2-40B4-BE49-F238E27FC236}">
                <a16:creationId xmlns:a16="http://schemas.microsoft.com/office/drawing/2014/main" id="{05E504E9-EAD2-4BE5-9736-CED43FF24552}"/>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6" name="Slide Number Placeholder 5">
            <a:extLst>
              <a:ext uri="{FF2B5EF4-FFF2-40B4-BE49-F238E27FC236}">
                <a16:creationId xmlns:a16="http://schemas.microsoft.com/office/drawing/2014/main" id="{8C3EB613-AF5E-423F-A78B-94F856BF646A}"/>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271998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F922A0-5527-4314-A2EA-E5CF34EF9434}"/>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96EC4CB6-956E-48EB-86AC-B40D89D74215}"/>
              </a:ext>
            </a:extLst>
          </p:cNvPr>
          <p:cNvSpPr>
            <a:spLocks noGrp="1"/>
          </p:cNvSpPr>
          <p:nvPr>
            <p:ph type="title" hasCustomPrompt="1"/>
          </p:nvPr>
        </p:nvSpPr>
        <p:spPr>
          <a:xfrm>
            <a:off x="1000759" y="194783"/>
            <a:ext cx="10022841" cy="760892"/>
          </a:xfrm>
        </p:spPr>
        <p:txBody>
          <a:bodyPr anchor="ctr"/>
          <a:lstStyle>
            <a:lvl1pPr>
              <a:lnSpc>
                <a:spcPct val="100000"/>
              </a:lnSpc>
              <a:defRPr spc="-20" baseline="0">
                <a:solidFill>
                  <a:schemeClr val="bg1"/>
                </a:solidFill>
              </a:defRPr>
            </a:lvl1pPr>
          </a:lstStyle>
          <a:p>
            <a:r>
              <a:rPr lang="en-US" dirty="0"/>
              <a:t>Click to add title</a:t>
            </a:r>
          </a:p>
        </p:txBody>
      </p:sp>
      <p:sp>
        <p:nvSpPr>
          <p:cNvPr id="9" name="Content Placeholder 8">
            <a:extLst>
              <a:ext uri="{FF2B5EF4-FFF2-40B4-BE49-F238E27FC236}">
                <a16:creationId xmlns:a16="http://schemas.microsoft.com/office/drawing/2014/main" id="{13FA4250-BD33-40AE-934A-A473029C5CA5}"/>
              </a:ext>
            </a:extLst>
          </p:cNvPr>
          <p:cNvSpPr>
            <a:spLocks noGrp="1"/>
          </p:cNvSpPr>
          <p:nvPr>
            <p:ph sz="quarter" idx="14" hasCustomPrompt="1"/>
          </p:nvPr>
        </p:nvSpPr>
        <p:spPr>
          <a:xfrm>
            <a:off x="646112" y="1560513"/>
            <a:ext cx="10899776" cy="4341812"/>
          </a:xfrm>
        </p:spPr>
        <p:txBody>
          <a:bodyPr/>
          <a:lstStyle>
            <a:lvl1pPr>
              <a:defRPr/>
            </a:lvl1pPr>
          </a:lstStyle>
          <a:p>
            <a:pPr lvl="0"/>
            <a:r>
              <a:rPr lang="en-US" dirty="0"/>
              <a:t>Click to add content</a:t>
            </a:r>
          </a:p>
        </p:txBody>
      </p:sp>
      <p:sp>
        <p:nvSpPr>
          <p:cNvPr id="4" name="Footer Placeholder 4">
            <a:extLst>
              <a:ext uri="{FF2B5EF4-FFF2-40B4-BE49-F238E27FC236}">
                <a16:creationId xmlns:a16="http://schemas.microsoft.com/office/drawing/2014/main" id="{771E7CA1-3FAA-4961-8BAC-93AB2EF6526B}"/>
              </a:ext>
            </a:extLst>
          </p:cNvPr>
          <p:cNvSpPr>
            <a:spLocks noGrp="1"/>
          </p:cNvSpPr>
          <p:nvPr>
            <p:ph type="ftr" sz="quarter" idx="11"/>
          </p:nvPr>
        </p:nvSpPr>
        <p:spPr>
          <a:xfrm>
            <a:off x="201168" y="6356350"/>
            <a:ext cx="4837176" cy="365125"/>
          </a:xfrm>
        </p:spPr>
        <p:txBody>
          <a:bodyPr/>
          <a:lstStyle>
            <a:lvl1pPr>
              <a:defRPr/>
            </a:lvl1pPr>
          </a:lstStyle>
          <a:p>
            <a:r>
              <a:rPr lang="en-US" dirty="0">
                <a:solidFill>
                  <a:prstClr val="black"/>
                </a:solidFill>
              </a:rPr>
              <a:t>Presentation title</a:t>
            </a:r>
          </a:p>
        </p:txBody>
      </p:sp>
      <p:sp>
        <p:nvSpPr>
          <p:cNvPr id="5" name="Date Placeholder 3">
            <a:extLst>
              <a:ext uri="{FF2B5EF4-FFF2-40B4-BE49-F238E27FC236}">
                <a16:creationId xmlns:a16="http://schemas.microsoft.com/office/drawing/2014/main" id="{520CC547-8B7E-4C4B-9B2A-04BD498A71C2}"/>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6" name="Slide Number Placeholder 5">
            <a:extLst>
              <a:ext uri="{FF2B5EF4-FFF2-40B4-BE49-F238E27FC236}">
                <a16:creationId xmlns:a16="http://schemas.microsoft.com/office/drawing/2014/main" id="{AD34245B-9DC4-457D-AB68-8E3BBB852943}"/>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190906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3E30A8-0D9C-47BB-8249-8A2EEEFC72DD}"/>
              </a:ext>
            </a:extLst>
          </p:cNvPr>
          <p:cNvSpPr>
            <a:spLocks noGrp="1"/>
          </p:cNvSpPr>
          <p:nvPr>
            <p:ph type="title"/>
          </p:nvPr>
        </p:nvSpPr>
        <p:spPr>
          <a:xfrm>
            <a:off x="649224" y="365124"/>
            <a:ext cx="10552176" cy="149961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FE93687-61FE-460F-A66F-4DF17994F394}"/>
              </a:ext>
            </a:extLst>
          </p:cNvPr>
          <p:cNvSpPr>
            <a:spLocks noGrp="1"/>
          </p:cNvSpPr>
          <p:nvPr>
            <p:ph type="body" idx="1"/>
          </p:nvPr>
        </p:nvSpPr>
        <p:spPr>
          <a:xfrm>
            <a:off x="649224" y="1984248"/>
            <a:ext cx="10552176" cy="41970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AEE1FFB-7673-4E75-9B5C-5572E2B0683B}"/>
              </a:ext>
            </a:extLst>
          </p:cNvPr>
          <p:cNvSpPr>
            <a:spLocks noGrp="1"/>
          </p:cNvSpPr>
          <p:nvPr>
            <p:ph type="dt" sz="half" idx="2"/>
          </p:nvPr>
        </p:nvSpPr>
        <p:spPr>
          <a:xfrm>
            <a:off x="7013448" y="6355080"/>
            <a:ext cx="4352544" cy="365125"/>
          </a:xfrm>
          <a:prstGeom prst="rect">
            <a:avLst/>
          </a:prstGeom>
        </p:spPr>
        <p:txBody>
          <a:bodyPr vert="horz" lIns="91440" tIns="45720" rIns="91440" bIns="45720" rtlCol="0" anchor="ctr"/>
          <a:lstStyle>
            <a:lvl1pPr algn="r">
              <a:defRPr sz="1050">
                <a:solidFill>
                  <a:schemeClr val="tx1"/>
                </a:solidFill>
              </a:defRPr>
            </a:lvl1pPr>
          </a:lstStyle>
          <a:p>
            <a:r>
              <a:rPr lang="en-US" dirty="0"/>
              <a:t>20XX</a:t>
            </a:r>
          </a:p>
        </p:txBody>
      </p:sp>
      <p:sp>
        <p:nvSpPr>
          <p:cNvPr id="5" name="Footer Placeholder 4">
            <a:extLst>
              <a:ext uri="{FF2B5EF4-FFF2-40B4-BE49-F238E27FC236}">
                <a16:creationId xmlns:a16="http://schemas.microsoft.com/office/drawing/2014/main" id="{66C4B9AF-F93C-43E8-8E68-3B700825CE91}"/>
              </a:ext>
            </a:extLst>
          </p:cNvPr>
          <p:cNvSpPr>
            <a:spLocks noGrp="1"/>
          </p:cNvSpPr>
          <p:nvPr>
            <p:ph type="ftr" sz="quarter" idx="3"/>
          </p:nvPr>
        </p:nvSpPr>
        <p:spPr>
          <a:xfrm>
            <a:off x="201168" y="6356350"/>
            <a:ext cx="4837176" cy="365125"/>
          </a:xfrm>
          <a:prstGeom prst="rect">
            <a:avLst/>
          </a:prstGeom>
        </p:spPr>
        <p:txBody>
          <a:bodyPr vert="horz" lIns="91440" tIns="45720" rIns="91440" bIns="45720" rtlCol="0" anchor="ctr"/>
          <a:lstStyle>
            <a:lvl1pPr algn="l">
              <a:defRPr sz="1050">
                <a:solidFill>
                  <a:schemeClr val="tx1"/>
                </a:solidFill>
              </a:defRPr>
            </a:lvl1pPr>
          </a:lstStyle>
          <a:p>
            <a:r>
              <a:rPr lang="en-US" sz="1050" dirty="0"/>
              <a:t>Presentation title</a:t>
            </a:r>
          </a:p>
        </p:txBody>
      </p:sp>
      <p:sp>
        <p:nvSpPr>
          <p:cNvPr id="6" name="Slide Number Placeholder 5">
            <a:extLst>
              <a:ext uri="{FF2B5EF4-FFF2-40B4-BE49-F238E27FC236}">
                <a16:creationId xmlns:a16="http://schemas.microsoft.com/office/drawing/2014/main" id="{9CD739F7-0AE5-4677-8957-9961D67C18E5}"/>
              </a:ext>
            </a:extLst>
          </p:cNvPr>
          <p:cNvSpPr>
            <a:spLocks noGrp="1"/>
          </p:cNvSpPr>
          <p:nvPr>
            <p:ph type="sldNum" sz="quarter" idx="4"/>
          </p:nvPr>
        </p:nvSpPr>
        <p:spPr>
          <a:xfrm>
            <a:off x="11365992" y="6356350"/>
            <a:ext cx="630936" cy="365125"/>
          </a:xfrm>
          <a:prstGeom prst="rect">
            <a:avLst/>
          </a:prstGeom>
        </p:spPr>
        <p:txBody>
          <a:bodyPr vert="horz" lIns="91440" tIns="45720" rIns="91440" bIns="45720" rtlCol="0" anchor="ctr"/>
          <a:lstStyle>
            <a:lvl1pPr algn="r">
              <a:defRPr sz="1050">
                <a:solidFill>
                  <a:schemeClr val="tx1"/>
                </a:solidFill>
              </a:defRPr>
            </a:lvl1pPr>
          </a:lstStyle>
          <a:p>
            <a:fld id="{0D4885A8-DDA8-4FCF-AB25-DA8F78EC7557}" type="slidenum">
              <a:rPr lang="en-US" smtClean="0"/>
              <a:pPr/>
              <a:t>‹#›</a:t>
            </a:fld>
            <a:endParaRPr lang="en-US" dirty="0"/>
          </a:p>
        </p:txBody>
      </p:sp>
    </p:spTree>
    <p:extLst>
      <p:ext uri="{BB962C8B-B14F-4D97-AF65-F5344CB8AC3E}">
        <p14:creationId xmlns:p14="http://schemas.microsoft.com/office/powerpoint/2010/main" val="3899840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85" r:id="rId13"/>
  </p:sldLayoutIdLst>
  <p:hf hdr="0"/>
  <p:txStyles>
    <p:titleStyle>
      <a:lvl1pPr algn="l" defTabSz="914400" rtl="0" eaLnBrk="1" latinLnBrk="0" hangingPunct="1">
        <a:lnSpc>
          <a:spcPct val="90000"/>
        </a:lnSpc>
        <a:spcBef>
          <a:spcPct val="0"/>
        </a:spcBef>
        <a:buNone/>
        <a:defRPr sz="4800" b="1" kern="1200" spc="-40" baseline="0">
          <a:solidFill>
            <a:schemeClr val="accent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2">
            <a:extLst>
              <a:ext uri="{FF2B5EF4-FFF2-40B4-BE49-F238E27FC236}">
                <a16:creationId xmlns:a16="http://schemas.microsoft.com/office/drawing/2014/main" id="{E39055A8-6754-4F27-8010-BF142982D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4">
            <a:extLst>
              <a:ext uri="{FF2B5EF4-FFF2-40B4-BE49-F238E27FC236}">
                <a16:creationId xmlns:a16="http://schemas.microsoft.com/office/drawing/2014/main" id="{63BEA8DC-D85D-47C5-A352-5FA38C6615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ut diamond">
            <a:extLst>
              <a:ext uri="{FF2B5EF4-FFF2-40B4-BE49-F238E27FC236}">
                <a16:creationId xmlns:a16="http://schemas.microsoft.com/office/drawing/2014/main" id="{C7847D9C-05EA-B4EE-C4AC-964DD9A513FE}"/>
              </a:ext>
            </a:extLst>
          </p:cNvPr>
          <p:cNvPicPr>
            <a:picLocks noChangeAspect="1"/>
          </p:cNvPicPr>
          <p:nvPr/>
        </p:nvPicPr>
        <p:blipFill rotWithShape="1">
          <a:blip r:embed="rId2"/>
          <a:srcRect t="10962" b="4768"/>
          <a:stretch/>
        </p:blipFill>
        <p:spPr>
          <a:xfrm>
            <a:off x="20" y="10"/>
            <a:ext cx="12191979" cy="6857990"/>
          </a:xfrm>
          <a:prstGeom prst="rect">
            <a:avLst/>
          </a:prstGeom>
        </p:spPr>
      </p:pic>
      <p:sp>
        <p:nvSpPr>
          <p:cNvPr id="31" name="Rectangle 26">
            <a:extLst>
              <a:ext uri="{FF2B5EF4-FFF2-40B4-BE49-F238E27FC236}">
                <a16:creationId xmlns:a16="http://schemas.microsoft.com/office/drawing/2014/main" id="{439B1D89-E1A5-4FF7-9AE5-EA1EA58923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0"/>
            <a:ext cx="9339206" cy="6858000"/>
          </a:xfrm>
          <a:prstGeom prst="rect">
            <a:avLst/>
          </a:prstGeom>
          <a:gradFill>
            <a:gsLst>
              <a:gs pos="58000">
                <a:srgbClr val="000000">
                  <a:alpha val="30000"/>
                </a:srgbClr>
              </a:gs>
              <a:gs pos="33000">
                <a:srgbClr val="000000">
                  <a:alpha val="20000"/>
                </a:srgbClr>
              </a:gs>
              <a:gs pos="0">
                <a:srgbClr val="000000">
                  <a:alpha val="0"/>
                </a:srgbClr>
              </a:gs>
              <a:gs pos="100000">
                <a:srgbClr val="000000">
                  <a:alpha val="3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98D150CF-F888-48EA-89E8-311ED5E9161B}"/>
              </a:ext>
            </a:extLst>
          </p:cNvPr>
          <p:cNvSpPr>
            <a:spLocks noGrp="1"/>
          </p:cNvSpPr>
          <p:nvPr>
            <p:ph type="ctrTitle"/>
          </p:nvPr>
        </p:nvSpPr>
        <p:spPr>
          <a:xfrm>
            <a:off x="649045" y="753034"/>
            <a:ext cx="9014500" cy="4130693"/>
          </a:xfrm>
        </p:spPr>
        <p:txBody>
          <a:bodyPr vert="horz" lIns="91440" tIns="45720" rIns="91440" bIns="45720" rtlCol="0" anchor="t">
            <a:normAutofit/>
          </a:bodyPr>
          <a:lstStyle/>
          <a:p>
            <a:r>
              <a:rPr lang="en-US" sz="8800" b="1" kern="1200" spc="-40" baseline="0">
                <a:solidFill>
                  <a:srgbClr val="FFFFFF"/>
                </a:solidFill>
                <a:latin typeface="+mj-lt"/>
                <a:ea typeface="+mj-ea"/>
                <a:cs typeface="+mj-cs"/>
              </a:rPr>
              <a:t>Diamond price prediction</a:t>
            </a:r>
            <a:endParaRPr lang="en-US" sz="8800" b="1" kern="1200" spc="-40" baseline="0" dirty="0">
              <a:solidFill>
                <a:srgbClr val="FFFFFF"/>
              </a:solidFill>
              <a:latin typeface="+mj-lt"/>
              <a:ea typeface="+mj-ea"/>
              <a:cs typeface="+mj-cs"/>
            </a:endParaRPr>
          </a:p>
        </p:txBody>
      </p:sp>
    </p:spTree>
    <p:extLst>
      <p:ext uri="{BB962C8B-B14F-4D97-AF65-F5344CB8AC3E}">
        <p14:creationId xmlns:p14="http://schemas.microsoft.com/office/powerpoint/2010/main" val="2720718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39055A8-6754-4F27-8010-BF142982D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450C3E5E-04E0-4880-AB6E-4399CE48EA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2BE7054-9143-4E40-B4B4-45B0C90793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67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AB4C3"/>
              </a:solidFill>
            </a:endParaRPr>
          </a:p>
        </p:txBody>
      </p:sp>
      <p:sp>
        <p:nvSpPr>
          <p:cNvPr id="2" name="Title 1">
            <a:extLst>
              <a:ext uri="{FF2B5EF4-FFF2-40B4-BE49-F238E27FC236}">
                <a16:creationId xmlns:a16="http://schemas.microsoft.com/office/drawing/2014/main" id="{CD706527-0F47-8B3A-8F29-37FBD00109DF}"/>
              </a:ext>
            </a:extLst>
          </p:cNvPr>
          <p:cNvSpPr>
            <a:spLocks noGrp="1"/>
          </p:cNvSpPr>
          <p:nvPr>
            <p:ph type="title"/>
          </p:nvPr>
        </p:nvSpPr>
        <p:spPr>
          <a:xfrm>
            <a:off x="269177" y="86983"/>
            <a:ext cx="4087761" cy="3930609"/>
          </a:xfrm>
        </p:spPr>
        <p:txBody>
          <a:bodyPr vert="horz" lIns="91440" tIns="45720" rIns="91440" bIns="45720" rtlCol="0" anchor="t">
            <a:normAutofit/>
          </a:bodyPr>
          <a:lstStyle/>
          <a:p>
            <a:r>
              <a:rPr lang="en-US" sz="5000" spc="-40" dirty="0">
                <a:solidFill>
                  <a:srgbClr val="FFFFFF"/>
                </a:solidFill>
              </a:rPr>
              <a:t>visualization</a:t>
            </a:r>
          </a:p>
        </p:txBody>
      </p:sp>
      <p:sp>
        <p:nvSpPr>
          <p:cNvPr id="5" name="Content Placeholder 4">
            <a:extLst>
              <a:ext uri="{FF2B5EF4-FFF2-40B4-BE49-F238E27FC236}">
                <a16:creationId xmlns:a16="http://schemas.microsoft.com/office/drawing/2014/main" id="{E390589F-4A28-12F9-CE12-A52133FEFF47}"/>
              </a:ext>
            </a:extLst>
          </p:cNvPr>
          <p:cNvSpPr>
            <a:spLocks noGrp="1"/>
          </p:cNvSpPr>
          <p:nvPr>
            <p:ph idx="1"/>
          </p:nvPr>
        </p:nvSpPr>
        <p:spPr>
          <a:xfrm>
            <a:off x="201168" y="887564"/>
            <a:ext cx="4087760" cy="1222744"/>
          </a:xfrm>
        </p:spPr>
        <p:txBody>
          <a:bodyPr vert="horz" lIns="91440" tIns="45720" rIns="91440" bIns="45720" rtlCol="0" anchor="b">
            <a:normAutofit/>
          </a:bodyPr>
          <a:lstStyle/>
          <a:p>
            <a:pPr>
              <a:lnSpc>
                <a:spcPct val="90000"/>
              </a:lnSpc>
            </a:pPr>
            <a:r>
              <a:rPr lang="en-US" sz="2000" b="1" dirty="0">
                <a:solidFill>
                  <a:srgbClr val="FFFFFF"/>
                </a:solidFill>
              </a:rPr>
              <a:t>used scatter to get a closer look on the correlation between attribute( Carat, Depth, Table ) and price</a:t>
            </a:r>
          </a:p>
        </p:txBody>
      </p:sp>
      <p:pic>
        <p:nvPicPr>
          <p:cNvPr id="13" name="Picture 12">
            <a:extLst>
              <a:ext uri="{FF2B5EF4-FFF2-40B4-BE49-F238E27FC236}">
                <a16:creationId xmlns:a16="http://schemas.microsoft.com/office/drawing/2014/main" id="{BC8481A7-978C-61B3-9AEA-43F775A03DED}"/>
              </a:ext>
            </a:extLst>
          </p:cNvPr>
          <p:cNvPicPr>
            <a:picLocks noChangeAspect="1"/>
          </p:cNvPicPr>
          <p:nvPr/>
        </p:nvPicPr>
        <p:blipFill>
          <a:blip r:embed="rId2"/>
          <a:stretch>
            <a:fillRect/>
          </a:stretch>
        </p:blipFill>
        <p:spPr>
          <a:xfrm>
            <a:off x="5385849" y="355713"/>
            <a:ext cx="3469234" cy="3181326"/>
          </a:xfrm>
          <a:prstGeom prst="rect">
            <a:avLst/>
          </a:prstGeom>
        </p:spPr>
      </p:pic>
      <p:pic>
        <p:nvPicPr>
          <p:cNvPr id="11" name="Picture 10">
            <a:extLst>
              <a:ext uri="{FF2B5EF4-FFF2-40B4-BE49-F238E27FC236}">
                <a16:creationId xmlns:a16="http://schemas.microsoft.com/office/drawing/2014/main" id="{76C28063-6C72-CCF8-F8B7-8A72AD4D49C7}"/>
              </a:ext>
            </a:extLst>
          </p:cNvPr>
          <p:cNvPicPr>
            <a:picLocks noChangeAspect="1"/>
          </p:cNvPicPr>
          <p:nvPr/>
        </p:nvPicPr>
        <p:blipFill>
          <a:blip r:embed="rId3"/>
          <a:stretch>
            <a:fillRect/>
          </a:stretch>
        </p:blipFill>
        <p:spPr>
          <a:xfrm>
            <a:off x="8719719" y="256899"/>
            <a:ext cx="3469234" cy="3181325"/>
          </a:xfrm>
          <a:prstGeom prst="rect">
            <a:avLst/>
          </a:prstGeom>
        </p:spPr>
      </p:pic>
      <p:pic>
        <p:nvPicPr>
          <p:cNvPr id="9" name="Picture 8">
            <a:extLst>
              <a:ext uri="{FF2B5EF4-FFF2-40B4-BE49-F238E27FC236}">
                <a16:creationId xmlns:a16="http://schemas.microsoft.com/office/drawing/2014/main" id="{1E33B2B3-7B9B-4DBC-0FA6-6C0DCC382E3F}"/>
              </a:ext>
            </a:extLst>
          </p:cNvPr>
          <p:cNvPicPr>
            <a:picLocks noChangeAspect="1"/>
          </p:cNvPicPr>
          <p:nvPr/>
        </p:nvPicPr>
        <p:blipFill>
          <a:blip r:embed="rId4"/>
          <a:stretch>
            <a:fillRect/>
          </a:stretch>
        </p:blipFill>
        <p:spPr>
          <a:xfrm>
            <a:off x="6709570" y="3576019"/>
            <a:ext cx="3766434" cy="2740081"/>
          </a:xfrm>
          <a:prstGeom prst="rect">
            <a:avLst/>
          </a:prstGeom>
        </p:spPr>
      </p:pic>
      <p:sp>
        <p:nvSpPr>
          <p:cNvPr id="4" name="Footer Placeholder 3">
            <a:extLst>
              <a:ext uri="{FF2B5EF4-FFF2-40B4-BE49-F238E27FC236}">
                <a16:creationId xmlns:a16="http://schemas.microsoft.com/office/drawing/2014/main" id="{590EE491-CE1B-983D-C4B2-121347B45AB5}"/>
              </a:ext>
            </a:extLst>
          </p:cNvPr>
          <p:cNvSpPr>
            <a:spLocks noGrp="1"/>
          </p:cNvSpPr>
          <p:nvPr>
            <p:ph type="ftr" sz="quarter" idx="11"/>
          </p:nvPr>
        </p:nvSpPr>
        <p:spPr>
          <a:xfrm>
            <a:off x="201168" y="6356350"/>
            <a:ext cx="4837176" cy="365125"/>
          </a:xfrm>
        </p:spPr>
        <p:txBody>
          <a:bodyPr vert="horz" lIns="91440" tIns="45720" rIns="91440" bIns="45720" rtlCol="0" anchor="ctr">
            <a:normAutofit/>
          </a:bodyPr>
          <a:lstStyle/>
          <a:p>
            <a:pPr>
              <a:spcAft>
                <a:spcPts val="600"/>
              </a:spcAft>
            </a:pPr>
            <a:r>
              <a:rPr lang="en-GB" kern="1200" dirty="0">
                <a:solidFill>
                  <a:srgbClr val="FFFFFF"/>
                </a:solidFill>
                <a:effectLst>
                  <a:outerShdw blurRad="38100" dist="38100" dir="2700000" algn="tl">
                    <a:srgbClr val="000000">
                      <a:alpha val="43137"/>
                    </a:srgbClr>
                  </a:outerShdw>
                </a:effectLst>
                <a:latin typeface="+mn-lt"/>
                <a:ea typeface="+mn-ea"/>
                <a:cs typeface="+mn-cs"/>
              </a:rPr>
              <a:t>SHAI Project</a:t>
            </a:r>
            <a:endParaRPr lang="en-US" kern="1200" dirty="0">
              <a:solidFill>
                <a:srgbClr val="FFFFFF"/>
              </a:solidFill>
              <a:effectLst>
                <a:outerShdw blurRad="38100" dist="38100" dir="2700000" algn="tl">
                  <a:srgbClr val="000000">
                    <a:alpha val="43137"/>
                  </a:srgbClr>
                </a:outerShdw>
              </a:effectLst>
              <a:latin typeface="+mn-lt"/>
              <a:ea typeface="+mn-ea"/>
              <a:cs typeface="+mn-cs"/>
            </a:endParaRPr>
          </a:p>
        </p:txBody>
      </p:sp>
      <p:sp>
        <p:nvSpPr>
          <p:cNvPr id="7" name="Slide Number Placeholder 6">
            <a:extLst>
              <a:ext uri="{FF2B5EF4-FFF2-40B4-BE49-F238E27FC236}">
                <a16:creationId xmlns:a16="http://schemas.microsoft.com/office/drawing/2014/main" id="{A4B39DAA-EFEA-882F-E699-B4C2EEBC1778}"/>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CD6D940D-6D44-4DF9-9322-B4B11F7EDCD0}"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10</a:t>
            </a:fld>
            <a:endParaRPr kumimoji="0" lang="en-US" b="0" i="0" u="none" strike="noStrike" cap="none" spc="0" normalizeH="0" baseline="0" noProof="0">
              <a:ln>
                <a:noFill/>
              </a:ln>
              <a:effectLst/>
              <a:uLnTx/>
              <a:uFillTx/>
            </a:endParaRPr>
          </a:p>
        </p:txBody>
      </p:sp>
      <p:sp>
        <p:nvSpPr>
          <p:cNvPr id="8" name="TextBox 7">
            <a:extLst>
              <a:ext uri="{FF2B5EF4-FFF2-40B4-BE49-F238E27FC236}">
                <a16:creationId xmlns:a16="http://schemas.microsoft.com/office/drawing/2014/main" id="{7A2A17DE-0930-2CBB-5CF5-688B736741CE}"/>
              </a:ext>
            </a:extLst>
          </p:cNvPr>
          <p:cNvSpPr txBox="1"/>
          <p:nvPr/>
        </p:nvSpPr>
        <p:spPr>
          <a:xfrm>
            <a:off x="272225" y="2378979"/>
            <a:ext cx="4695061" cy="3323987"/>
          </a:xfrm>
          <a:prstGeom prst="rect">
            <a:avLst/>
          </a:prstGeom>
          <a:noFill/>
        </p:spPr>
        <p:txBody>
          <a:bodyPr wrap="square" rtlCol="0">
            <a:spAutoFit/>
          </a:bodyPr>
          <a:lstStyle/>
          <a:p>
            <a:r>
              <a:rPr lang="en-US" sz="1400" dirty="0">
                <a:solidFill>
                  <a:schemeClr val="bg1"/>
                </a:solidFill>
              </a:rPr>
              <a:t>The scatterplot provides valuable insights into the relationships between various variables. Firstly, when examining the relationship between carat and price, a positive correlation becomes evident. This finding aligns with expectations, as carat serves as a measure of diamond size, and larger diamonds tend to be more expensive.</a:t>
            </a:r>
          </a:p>
          <a:p>
            <a:r>
              <a:rPr lang="en-US" sz="1400" dirty="0">
                <a:solidFill>
                  <a:schemeClr val="bg1"/>
                </a:solidFill>
              </a:rPr>
              <a:t>In contrast, the scatterplot of table versus price does not exhibit a clear relationship between the two variables. The points appear to overlap significantly, indicating a lack of a distinct trend or correlation.</a:t>
            </a:r>
          </a:p>
          <a:p>
            <a:r>
              <a:rPr lang="en-US" sz="1400" dirty="0">
                <a:solidFill>
                  <a:schemeClr val="bg1"/>
                </a:solidFill>
              </a:rPr>
              <a:t>Similarly, when considering the depth and table variables in relation to the price variable, no strong correlation can be observed. The scatterplot fails to reveal any notable patterns or trends in this regard.</a:t>
            </a:r>
          </a:p>
        </p:txBody>
      </p:sp>
    </p:spTree>
    <p:extLst>
      <p:ext uri="{BB962C8B-B14F-4D97-AF65-F5344CB8AC3E}">
        <p14:creationId xmlns:p14="http://schemas.microsoft.com/office/powerpoint/2010/main" val="2105337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17">
            <a:extLst>
              <a:ext uri="{FF2B5EF4-FFF2-40B4-BE49-F238E27FC236}">
                <a16:creationId xmlns:a16="http://schemas.microsoft.com/office/drawing/2014/main" id="{E39055A8-6754-4F27-8010-BF142982D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19">
            <a:extLst>
              <a:ext uri="{FF2B5EF4-FFF2-40B4-BE49-F238E27FC236}">
                <a16:creationId xmlns:a16="http://schemas.microsoft.com/office/drawing/2014/main" id="{41E44FEE-EFA2-4DD9-9CA9-5E87F23282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1">
            <a:extLst>
              <a:ext uri="{FF2B5EF4-FFF2-40B4-BE49-F238E27FC236}">
                <a16:creationId xmlns:a16="http://schemas.microsoft.com/office/drawing/2014/main" id="{5499F701-17A6-4E14-9A87-8615E34CD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59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AB4C3"/>
              </a:solidFill>
            </a:endParaRPr>
          </a:p>
        </p:txBody>
      </p:sp>
      <p:sp>
        <p:nvSpPr>
          <p:cNvPr id="2" name="Title 1">
            <a:extLst>
              <a:ext uri="{FF2B5EF4-FFF2-40B4-BE49-F238E27FC236}">
                <a16:creationId xmlns:a16="http://schemas.microsoft.com/office/drawing/2014/main" id="{5F2BE3BF-C214-554B-64A4-04B5B846112A}"/>
              </a:ext>
            </a:extLst>
          </p:cNvPr>
          <p:cNvSpPr>
            <a:spLocks noGrp="1"/>
          </p:cNvSpPr>
          <p:nvPr>
            <p:ph type="title"/>
          </p:nvPr>
        </p:nvSpPr>
        <p:spPr>
          <a:xfrm>
            <a:off x="454959" y="76141"/>
            <a:ext cx="4418255" cy="3780865"/>
          </a:xfrm>
        </p:spPr>
        <p:txBody>
          <a:bodyPr vert="horz" lIns="91440" tIns="45720" rIns="91440" bIns="45720" rtlCol="0" anchor="t">
            <a:normAutofit/>
          </a:bodyPr>
          <a:lstStyle/>
          <a:p>
            <a:r>
              <a:rPr lang="en-US" sz="5400" spc="-40" dirty="0">
                <a:solidFill>
                  <a:srgbClr val="FFFFFF"/>
                </a:solidFill>
              </a:rPr>
              <a:t>visualization</a:t>
            </a:r>
          </a:p>
        </p:txBody>
      </p:sp>
      <p:sp>
        <p:nvSpPr>
          <p:cNvPr id="5" name="Content Placeholder 4">
            <a:extLst>
              <a:ext uri="{FF2B5EF4-FFF2-40B4-BE49-F238E27FC236}">
                <a16:creationId xmlns:a16="http://schemas.microsoft.com/office/drawing/2014/main" id="{E595098C-1579-3812-93C9-67866B8EC3D4}"/>
              </a:ext>
            </a:extLst>
          </p:cNvPr>
          <p:cNvSpPr>
            <a:spLocks noGrp="1"/>
          </p:cNvSpPr>
          <p:nvPr>
            <p:ph idx="1"/>
          </p:nvPr>
        </p:nvSpPr>
        <p:spPr>
          <a:xfrm>
            <a:off x="533182" y="878054"/>
            <a:ext cx="4418255" cy="1533414"/>
          </a:xfrm>
        </p:spPr>
        <p:txBody>
          <a:bodyPr vert="horz" lIns="91440" tIns="45720" rIns="91440" bIns="45720" rtlCol="0" anchor="b">
            <a:normAutofit/>
          </a:bodyPr>
          <a:lstStyle/>
          <a:p>
            <a:pPr>
              <a:lnSpc>
                <a:spcPct val="90000"/>
              </a:lnSpc>
            </a:pPr>
            <a:r>
              <a:rPr lang="en-US" sz="2600" b="1" dirty="0">
                <a:solidFill>
                  <a:srgbClr val="FFFFFF"/>
                </a:solidFill>
              </a:rPr>
              <a:t>Used boxplot with categorical data to show relationship between them and price</a:t>
            </a:r>
          </a:p>
        </p:txBody>
      </p:sp>
      <p:sp>
        <p:nvSpPr>
          <p:cNvPr id="4" name="Footer Placeholder 3">
            <a:extLst>
              <a:ext uri="{FF2B5EF4-FFF2-40B4-BE49-F238E27FC236}">
                <a16:creationId xmlns:a16="http://schemas.microsoft.com/office/drawing/2014/main" id="{C1D48B3B-2662-ADFC-ACA4-BA1C0346269E}"/>
              </a:ext>
            </a:extLst>
          </p:cNvPr>
          <p:cNvSpPr>
            <a:spLocks noGrp="1"/>
          </p:cNvSpPr>
          <p:nvPr>
            <p:ph type="ftr" sz="quarter" idx="11"/>
          </p:nvPr>
        </p:nvSpPr>
        <p:spPr>
          <a:xfrm>
            <a:off x="328108" y="6356350"/>
            <a:ext cx="4545106" cy="365125"/>
          </a:xfrm>
        </p:spPr>
        <p:txBody>
          <a:bodyPr vert="horz" lIns="91440" tIns="45720" rIns="91440" bIns="45720" rtlCol="0" anchor="ctr">
            <a:normAutofit/>
          </a:bodyPr>
          <a:lstStyle/>
          <a:p>
            <a:pPr>
              <a:spcAft>
                <a:spcPts val="600"/>
              </a:spcAft>
            </a:pPr>
            <a:r>
              <a:rPr lang="en-US" kern="1200">
                <a:solidFill>
                  <a:srgbClr val="FFFFFF"/>
                </a:solidFill>
                <a:effectLst>
                  <a:outerShdw blurRad="38100" dist="38100" dir="2700000" algn="tl">
                    <a:srgbClr val="000000">
                      <a:alpha val="43137"/>
                    </a:srgbClr>
                  </a:outerShdw>
                </a:effectLst>
                <a:latin typeface="+mn-lt"/>
                <a:ea typeface="+mn-ea"/>
                <a:cs typeface="+mn-cs"/>
              </a:rPr>
              <a:t>Presentation title</a:t>
            </a:r>
          </a:p>
        </p:txBody>
      </p:sp>
      <p:sp>
        <p:nvSpPr>
          <p:cNvPr id="6" name="Date Placeholder 5">
            <a:extLst>
              <a:ext uri="{FF2B5EF4-FFF2-40B4-BE49-F238E27FC236}">
                <a16:creationId xmlns:a16="http://schemas.microsoft.com/office/drawing/2014/main" id="{86344467-9B1F-E5D5-62FA-449501CC4621}"/>
              </a:ext>
            </a:extLst>
          </p:cNvPr>
          <p:cNvSpPr>
            <a:spLocks noGrp="1"/>
          </p:cNvSpPr>
          <p:nvPr>
            <p:ph type="dt" sz="half" idx="10"/>
          </p:nvPr>
        </p:nvSpPr>
        <p:spPr>
          <a:xfrm>
            <a:off x="7013448" y="6355080"/>
            <a:ext cx="4352544" cy="365125"/>
          </a:xfrm>
        </p:spPr>
        <p:txBody>
          <a:bodyPr vert="horz" lIns="91440" tIns="45720" rIns="91440" bIns="45720" rtlCol="0" anchor="ctr">
            <a:normAutofit/>
          </a:bodyPr>
          <a:lstStyle/>
          <a:p>
            <a:pPr>
              <a:spcAft>
                <a:spcPts val="600"/>
              </a:spcAft>
              <a:defRPr/>
            </a:pPr>
            <a:r>
              <a:rPr lang="en-US">
                <a:solidFill>
                  <a:srgbClr val="FFFFFF"/>
                </a:solidFill>
              </a:rPr>
              <a:t>20XX</a:t>
            </a:r>
          </a:p>
        </p:txBody>
      </p:sp>
      <p:sp>
        <p:nvSpPr>
          <p:cNvPr id="7" name="Slide Number Placeholder 6">
            <a:extLst>
              <a:ext uri="{FF2B5EF4-FFF2-40B4-BE49-F238E27FC236}">
                <a16:creationId xmlns:a16="http://schemas.microsoft.com/office/drawing/2014/main" id="{E86AC243-C248-FE6C-5E00-A70AF53051C3}"/>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CD6D940D-6D44-4DF9-9322-B4B11F7EDCD0}" type="slidenum">
              <a:rPr kumimoji="0" lang="en-US" b="0" i="0" u="none" strike="noStrike" cap="none" spc="0" normalizeH="0" baseline="0" noProof="0">
                <a:ln>
                  <a:noFill/>
                </a:ln>
                <a:solidFill>
                  <a:srgbClr val="FFFFFF"/>
                </a:solidFill>
                <a:effectLst/>
                <a:uLnTx/>
                <a:uFillTx/>
              </a:rPr>
              <a:pPr marR="0" lvl="0" indent="0" fontAlgn="auto">
                <a:spcBef>
                  <a:spcPts val="0"/>
                </a:spcBef>
                <a:spcAft>
                  <a:spcPts val="600"/>
                </a:spcAft>
                <a:buClrTx/>
                <a:buSzTx/>
                <a:buFontTx/>
                <a:buNone/>
                <a:tabLst/>
                <a:defRPr/>
              </a:pPr>
              <a:t>11</a:t>
            </a:fld>
            <a:endParaRPr kumimoji="0" lang="en-US" b="0" i="0" u="none" strike="noStrike" cap="none" spc="0" normalizeH="0" baseline="0" noProof="0">
              <a:ln>
                <a:noFill/>
              </a:ln>
              <a:solidFill>
                <a:srgbClr val="FFFFFF"/>
              </a:solidFill>
              <a:effectLst/>
              <a:uLnTx/>
              <a:uFillTx/>
            </a:endParaRPr>
          </a:p>
        </p:txBody>
      </p:sp>
      <p:sp>
        <p:nvSpPr>
          <p:cNvPr id="3" name="TextBox 2">
            <a:extLst>
              <a:ext uri="{FF2B5EF4-FFF2-40B4-BE49-F238E27FC236}">
                <a16:creationId xmlns:a16="http://schemas.microsoft.com/office/drawing/2014/main" id="{86C215DD-5198-6148-1A5A-F74B35BF6E3D}"/>
              </a:ext>
            </a:extLst>
          </p:cNvPr>
          <p:cNvSpPr txBox="1"/>
          <p:nvPr/>
        </p:nvSpPr>
        <p:spPr>
          <a:xfrm>
            <a:off x="219694" y="2411468"/>
            <a:ext cx="5735781" cy="3416320"/>
          </a:xfrm>
          <a:prstGeom prst="rect">
            <a:avLst/>
          </a:prstGeom>
          <a:noFill/>
        </p:spPr>
        <p:txBody>
          <a:bodyPr wrap="square" rtlCol="0">
            <a:spAutoFit/>
          </a:bodyPr>
          <a:lstStyle/>
          <a:p>
            <a:r>
              <a:rPr lang="en-US" dirty="0">
                <a:solidFill>
                  <a:schemeClr val="bg1"/>
                </a:solidFill>
              </a:rPr>
              <a:t>The box plots provide valuable insights into the relationship between diamond prices and factors such as the quality of the cut, color, and clarity. It is evident that as these quality factors improve, the price of diamonds tends to increase. This finding aligns with expectations, as higher quality attributes are typically associated with greater value in the diamond market.</a:t>
            </a:r>
          </a:p>
          <a:p>
            <a:r>
              <a:rPr lang="en-US" dirty="0">
                <a:solidFill>
                  <a:schemeClr val="bg1"/>
                </a:solidFill>
              </a:rPr>
              <a:t>Overall, the box plots provide a comprehensive view of how different quality factors impact diamond prices, allowing for a better understanding of the pricing dynamics within the diamond industry.</a:t>
            </a:r>
          </a:p>
        </p:txBody>
      </p:sp>
      <p:pic>
        <p:nvPicPr>
          <p:cNvPr id="10" name="Picture 9" descr="A picture containing diagram, screenshot, text, rectangle&#10;&#10;Description automatically generated">
            <a:extLst>
              <a:ext uri="{FF2B5EF4-FFF2-40B4-BE49-F238E27FC236}">
                <a16:creationId xmlns:a16="http://schemas.microsoft.com/office/drawing/2014/main" id="{41FADD73-7D86-F866-13C9-E727E8D8D595}"/>
              </a:ext>
            </a:extLst>
          </p:cNvPr>
          <p:cNvPicPr>
            <a:picLocks noChangeAspect="1"/>
          </p:cNvPicPr>
          <p:nvPr/>
        </p:nvPicPr>
        <p:blipFill>
          <a:blip r:embed="rId2"/>
          <a:stretch>
            <a:fillRect/>
          </a:stretch>
        </p:blipFill>
        <p:spPr>
          <a:xfrm>
            <a:off x="7770696" y="0"/>
            <a:ext cx="4418256" cy="2359827"/>
          </a:xfrm>
          <a:prstGeom prst="rect">
            <a:avLst/>
          </a:prstGeom>
        </p:spPr>
      </p:pic>
      <p:pic>
        <p:nvPicPr>
          <p:cNvPr id="14" name="Picture 13" descr="A picture containing screenshot, text, diagram, line">
            <a:extLst>
              <a:ext uri="{FF2B5EF4-FFF2-40B4-BE49-F238E27FC236}">
                <a16:creationId xmlns:a16="http://schemas.microsoft.com/office/drawing/2014/main" id="{578C8DA7-680B-0C6B-60CB-AE1B45619CB4}"/>
              </a:ext>
            </a:extLst>
          </p:cNvPr>
          <p:cNvPicPr>
            <a:picLocks noChangeAspect="1"/>
          </p:cNvPicPr>
          <p:nvPr/>
        </p:nvPicPr>
        <p:blipFill>
          <a:blip r:embed="rId3"/>
          <a:stretch>
            <a:fillRect/>
          </a:stretch>
        </p:blipFill>
        <p:spPr>
          <a:xfrm>
            <a:off x="6094476" y="2251273"/>
            <a:ext cx="4418255" cy="2355454"/>
          </a:xfrm>
          <a:prstGeom prst="rect">
            <a:avLst/>
          </a:prstGeom>
        </p:spPr>
      </p:pic>
      <p:pic>
        <p:nvPicPr>
          <p:cNvPr id="16" name="Picture 15" descr="A picture containing screenshot, diagram, rectangle, line&#10;&#10;Description automatically generated">
            <a:extLst>
              <a:ext uri="{FF2B5EF4-FFF2-40B4-BE49-F238E27FC236}">
                <a16:creationId xmlns:a16="http://schemas.microsoft.com/office/drawing/2014/main" id="{72099A54-D22E-2BC1-9CB1-2C9CD8419814}"/>
              </a:ext>
            </a:extLst>
          </p:cNvPr>
          <p:cNvPicPr>
            <a:picLocks noChangeAspect="1"/>
          </p:cNvPicPr>
          <p:nvPr/>
        </p:nvPicPr>
        <p:blipFill>
          <a:blip r:embed="rId4"/>
          <a:stretch>
            <a:fillRect/>
          </a:stretch>
        </p:blipFill>
        <p:spPr>
          <a:xfrm>
            <a:off x="7839456" y="4696692"/>
            <a:ext cx="4352544" cy="2161308"/>
          </a:xfrm>
          <a:prstGeom prst="rect">
            <a:avLst/>
          </a:prstGeom>
        </p:spPr>
      </p:pic>
    </p:spTree>
    <p:extLst>
      <p:ext uri="{BB962C8B-B14F-4D97-AF65-F5344CB8AC3E}">
        <p14:creationId xmlns:p14="http://schemas.microsoft.com/office/powerpoint/2010/main" val="4205890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39055A8-6754-4F27-8010-BF142982D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FAF9D845-1D7D-4A88-86ED-B45A77144E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34F2A62-CB96-44B7-9829-3BEA927D5A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67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AB4C3"/>
              </a:solidFill>
            </a:endParaRPr>
          </a:p>
        </p:txBody>
      </p:sp>
      <p:sp>
        <p:nvSpPr>
          <p:cNvPr id="2" name="Title 1">
            <a:extLst>
              <a:ext uri="{FF2B5EF4-FFF2-40B4-BE49-F238E27FC236}">
                <a16:creationId xmlns:a16="http://schemas.microsoft.com/office/drawing/2014/main" id="{CFECF9E7-BE74-F9ED-DDF3-9D6D56817244}"/>
              </a:ext>
            </a:extLst>
          </p:cNvPr>
          <p:cNvSpPr>
            <a:spLocks noGrp="1"/>
          </p:cNvSpPr>
          <p:nvPr>
            <p:ph type="ctrTitle"/>
          </p:nvPr>
        </p:nvSpPr>
        <p:spPr>
          <a:xfrm>
            <a:off x="526452" y="0"/>
            <a:ext cx="4014395" cy="3525220"/>
          </a:xfrm>
        </p:spPr>
        <p:txBody>
          <a:bodyPr vert="horz" lIns="91440" tIns="45720" rIns="91440" bIns="45720" rtlCol="0" anchor="t">
            <a:normAutofit/>
          </a:bodyPr>
          <a:lstStyle/>
          <a:p>
            <a:r>
              <a:rPr lang="en-US" sz="5000" spc="-40" dirty="0">
                <a:solidFill>
                  <a:srgbClr val="FFFFFF"/>
                </a:solidFill>
              </a:rPr>
              <a:t>visualization</a:t>
            </a:r>
          </a:p>
        </p:txBody>
      </p:sp>
      <p:sp>
        <p:nvSpPr>
          <p:cNvPr id="3" name="Subtitle 2">
            <a:extLst>
              <a:ext uri="{FF2B5EF4-FFF2-40B4-BE49-F238E27FC236}">
                <a16:creationId xmlns:a16="http://schemas.microsoft.com/office/drawing/2014/main" id="{04A94C1E-5186-97B2-6B8A-4F44DE25D072}"/>
              </a:ext>
            </a:extLst>
          </p:cNvPr>
          <p:cNvSpPr>
            <a:spLocks noGrp="1"/>
          </p:cNvSpPr>
          <p:nvPr>
            <p:ph type="subTitle" idx="1"/>
          </p:nvPr>
        </p:nvSpPr>
        <p:spPr>
          <a:xfrm>
            <a:off x="523404" y="829056"/>
            <a:ext cx="4014395" cy="1629785"/>
          </a:xfrm>
        </p:spPr>
        <p:txBody>
          <a:bodyPr vert="horz" lIns="91440" tIns="45720" rIns="91440" bIns="45720" rtlCol="0" anchor="b">
            <a:normAutofit/>
          </a:bodyPr>
          <a:lstStyle/>
          <a:p>
            <a:pPr>
              <a:lnSpc>
                <a:spcPct val="100000"/>
              </a:lnSpc>
            </a:pPr>
            <a:r>
              <a:rPr lang="en-US" sz="2400" dirty="0">
                <a:solidFill>
                  <a:srgbClr val="FFFFFF"/>
                </a:solidFill>
              </a:rPr>
              <a:t>Used heatmap to the correlation between all the features we have </a:t>
            </a:r>
          </a:p>
        </p:txBody>
      </p:sp>
      <p:pic>
        <p:nvPicPr>
          <p:cNvPr id="8" name="Picture 7" descr="A screenshot of a graph&#10;&#10;Description automatically generated with low confidence">
            <a:extLst>
              <a:ext uri="{FF2B5EF4-FFF2-40B4-BE49-F238E27FC236}">
                <a16:creationId xmlns:a16="http://schemas.microsoft.com/office/drawing/2014/main" id="{C88660FB-124C-B48A-231F-3E5AB781B6ED}"/>
              </a:ext>
            </a:extLst>
          </p:cNvPr>
          <p:cNvPicPr>
            <a:picLocks noChangeAspect="1"/>
          </p:cNvPicPr>
          <p:nvPr/>
        </p:nvPicPr>
        <p:blipFill>
          <a:blip r:embed="rId2"/>
          <a:stretch>
            <a:fillRect/>
          </a:stretch>
        </p:blipFill>
        <p:spPr>
          <a:xfrm>
            <a:off x="5506571" y="1204595"/>
            <a:ext cx="6320117" cy="4329280"/>
          </a:xfrm>
          <a:prstGeom prst="rect">
            <a:avLst/>
          </a:prstGeom>
        </p:spPr>
      </p:pic>
      <p:sp>
        <p:nvSpPr>
          <p:cNvPr id="9" name="TextBox 8">
            <a:extLst>
              <a:ext uri="{FF2B5EF4-FFF2-40B4-BE49-F238E27FC236}">
                <a16:creationId xmlns:a16="http://schemas.microsoft.com/office/drawing/2014/main" id="{CCAC5FAE-974A-E51A-F9FF-29EA4CAF6450}"/>
              </a:ext>
            </a:extLst>
          </p:cNvPr>
          <p:cNvSpPr txBox="1"/>
          <p:nvPr/>
        </p:nvSpPr>
        <p:spPr>
          <a:xfrm>
            <a:off x="454046" y="2458841"/>
            <a:ext cx="3926484" cy="4278094"/>
          </a:xfrm>
          <a:prstGeom prst="rect">
            <a:avLst/>
          </a:prstGeom>
          <a:noFill/>
        </p:spPr>
        <p:txBody>
          <a:bodyPr wrap="square" rtlCol="0">
            <a:spAutoFit/>
          </a:bodyPr>
          <a:lstStyle/>
          <a:p>
            <a:r>
              <a:rPr lang="en-US" sz="1600" dirty="0">
                <a:solidFill>
                  <a:schemeClr val="bg1"/>
                </a:solidFill>
              </a:rPr>
              <a:t>The box plots provide valuable insights into the relationship between diamond prices and factors such as the quality of the cut, color, and clarity. It is evident that as these quality factors improve, the price of diamonds tends to increase. This finding aligns with expectations, as higher quality attributes are typically associated with greater value in the diamond market.</a:t>
            </a:r>
          </a:p>
          <a:p>
            <a:endParaRPr lang="en-US" sz="1600" dirty="0">
              <a:solidFill>
                <a:schemeClr val="bg1"/>
              </a:solidFill>
            </a:endParaRPr>
          </a:p>
          <a:p>
            <a:r>
              <a:rPr lang="en-US" sz="1600" dirty="0">
                <a:solidFill>
                  <a:schemeClr val="bg1"/>
                </a:solidFill>
              </a:rPr>
              <a:t>Overall, the box plots provide a comprehensive view of how different quality factors impact diamond prices, allowing for a better understanding of the pricing dynamics within the diamond industry.</a:t>
            </a:r>
          </a:p>
        </p:txBody>
      </p:sp>
    </p:spTree>
    <p:extLst>
      <p:ext uri="{BB962C8B-B14F-4D97-AF65-F5344CB8AC3E}">
        <p14:creationId xmlns:p14="http://schemas.microsoft.com/office/powerpoint/2010/main" val="3248160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39055A8-6754-4F27-8010-BF142982D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5AAF8A0F-020F-4BB8-91E7-93ED7C009B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3BAE26B-361F-421F-9397-63FCB9929F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300" y="0"/>
            <a:ext cx="40767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AB4C3"/>
              </a:solidFill>
            </a:endParaRPr>
          </a:p>
        </p:txBody>
      </p:sp>
      <p:sp>
        <p:nvSpPr>
          <p:cNvPr id="2" name="Title 1">
            <a:extLst>
              <a:ext uri="{FF2B5EF4-FFF2-40B4-BE49-F238E27FC236}">
                <a16:creationId xmlns:a16="http://schemas.microsoft.com/office/drawing/2014/main" id="{AF78EF1B-0789-F81C-94BE-BCFC62621702}"/>
              </a:ext>
            </a:extLst>
          </p:cNvPr>
          <p:cNvSpPr>
            <a:spLocks noGrp="1"/>
          </p:cNvSpPr>
          <p:nvPr>
            <p:ph type="ctrTitle"/>
          </p:nvPr>
        </p:nvSpPr>
        <p:spPr>
          <a:xfrm>
            <a:off x="8509518" y="753035"/>
            <a:ext cx="3178975" cy="3587676"/>
          </a:xfrm>
        </p:spPr>
        <p:txBody>
          <a:bodyPr vert="horz" lIns="91440" tIns="45720" rIns="91440" bIns="45720" rtlCol="0" anchor="t">
            <a:normAutofit/>
          </a:bodyPr>
          <a:lstStyle/>
          <a:p>
            <a:pPr algn="r"/>
            <a:r>
              <a:rPr lang="en-US" sz="5400" b="1" kern="1200" spc="-40" baseline="0">
                <a:solidFill>
                  <a:srgbClr val="FFFFFF"/>
                </a:solidFill>
                <a:latin typeface="+mj-lt"/>
                <a:ea typeface="+mj-ea"/>
                <a:cs typeface="+mj-cs"/>
              </a:rPr>
              <a:t>Topic three</a:t>
            </a:r>
          </a:p>
        </p:txBody>
      </p:sp>
      <p:sp>
        <p:nvSpPr>
          <p:cNvPr id="3" name="Subtitle 2">
            <a:extLst>
              <a:ext uri="{FF2B5EF4-FFF2-40B4-BE49-F238E27FC236}">
                <a16:creationId xmlns:a16="http://schemas.microsoft.com/office/drawing/2014/main" id="{BDD23994-1DA0-2DEE-F135-BC77EE353242}"/>
              </a:ext>
            </a:extLst>
          </p:cNvPr>
          <p:cNvSpPr>
            <a:spLocks noGrp="1"/>
          </p:cNvSpPr>
          <p:nvPr>
            <p:ph type="subTitle" idx="1"/>
          </p:nvPr>
        </p:nvSpPr>
        <p:spPr>
          <a:xfrm>
            <a:off x="8600488" y="4470991"/>
            <a:ext cx="3088005" cy="1472610"/>
          </a:xfrm>
        </p:spPr>
        <p:txBody>
          <a:bodyPr vert="horz" lIns="91440" tIns="45720" rIns="91440" bIns="45720" rtlCol="0" anchor="b">
            <a:normAutofit/>
          </a:bodyPr>
          <a:lstStyle/>
          <a:p>
            <a:pPr algn="r">
              <a:lnSpc>
                <a:spcPct val="100000"/>
              </a:lnSpc>
            </a:pPr>
            <a:r>
              <a:rPr lang="en-US" sz="2800" b="1" kern="1200" spc="-20" baseline="0" dirty="0">
                <a:solidFill>
                  <a:srgbClr val="FFFFFF"/>
                </a:solidFill>
                <a:latin typeface="+mn-lt"/>
                <a:ea typeface="+mn-ea"/>
                <a:cs typeface="+mn-cs"/>
              </a:rPr>
              <a:t>Data pre-processing and Building model</a:t>
            </a:r>
          </a:p>
          <a:p>
            <a:pPr algn="r">
              <a:lnSpc>
                <a:spcPct val="100000"/>
              </a:lnSpc>
            </a:pPr>
            <a:endParaRPr lang="en-US" sz="2800" b="1" kern="1200" spc="-20" baseline="0" dirty="0">
              <a:solidFill>
                <a:srgbClr val="FFFFFF"/>
              </a:solidFill>
              <a:latin typeface="+mn-lt"/>
              <a:ea typeface="+mn-ea"/>
              <a:cs typeface="+mn-cs"/>
            </a:endParaRPr>
          </a:p>
        </p:txBody>
      </p:sp>
      <p:pic>
        <p:nvPicPr>
          <p:cNvPr id="11" name="Picture 10">
            <a:extLst>
              <a:ext uri="{FF2B5EF4-FFF2-40B4-BE49-F238E27FC236}">
                <a16:creationId xmlns:a16="http://schemas.microsoft.com/office/drawing/2014/main" id="{A8D1AE07-7EF3-C9E8-BD1C-599C895C38CA}"/>
              </a:ext>
            </a:extLst>
          </p:cNvPr>
          <p:cNvPicPr>
            <a:picLocks noChangeAspect="1"/>
          </p:cNvPicPr>
          <p:nvPr/>
        </p:nvPicPr>
        <p:blipFill rotWithShape="1">
          <a:blip r:embed="rId2"/>
          <a:srcRect r="21073" b="-1"/>
          <a:stretch/>
        </p:blipFill>
        <p:spPr>
          <a:xfrm>
            <a:off x="1" y="10"/>
            <a:ext cx="8115299" cy="6863306"/>
          </a:xfrm>
          <a:prstGeom prst="rect">
            <a:avLst/>
          </a:prstGeom>
        </p:spPr>
      </p:pic>
      <p:sp>
        <p:nvSpPr>
          <p:cNvPr id="5" name="Footer Placeholder 4">
            <a:extLst>
              <a:ext uri="{FF2B5EF4-FFF2-40B4-BE49-F238E27FC236}">
                <a16:creationId xmlns:a16="http://schemas.microsoft.com/office/drawing/2014/main" id="{5E3B1CA9-F47B-115F-95D4-5E567FCA5D04}"/>
              </a:ext>
            </a:extLst>
          </p:cNvPr>
          <p:cNvSpPr>
            <a:spLocks noGrp="1"/>
          </p:cNvSpPr>
          <p:nvPr>
            <p:ph type="ftr" sz="quarter" idx="11"/>
          </p:nvPr>
        </p:nvSpPr>
        <p:spPr>
          <a:xfrm>
            <a:off x="201168" y="6356350"/>
            <a:ext cx="4837176" cy="365125"/>
          </a:xfrm>
        </p:spPr>
        <p:txBody>
          <a:bodyPr vert="horz" lIns="91440" tIns="45720" rIns="91440" bIns="45720" rtlCol="0" anchor="ctr">
            <a:normAutofit/>
          </a:bodyPr>
          <a:lstStyle/>
          <a:p>
            <a:pPr>
              <a:spcAft>
                <a:spcPts val="600"/>
              </a:spcAft>
              <a:defRPr/>
            </a:pPr>
            <a:r>
              <a:rPr lang="en-US" kern="1200">
                <a:solidFill>
                  <a:srgbClr val="FFFFFF"/>
                </a:solidFill>
                <a:effectLst>
                  <a:outerShdw blurRad="38100" dist="38100" dir="2700000" algn="tl">
                    <a:srgbClr val="000000">
                      <a:alpha val="43137"/>
                    </a:srgbClr>
                  </a:outerShdw>
                </a:effectLst>
                <a:latin typeface="+mn-lt"/>
                <a:ea typeface="+mn-ea"/>
                <a:cs typeface="+mn-cs"/>
              </a:rPr>
              <a:t>SHAI  Project</a:t>
            </a:r>
          </a:p>
        </p:txBody>
      </p:sp>
      <p:sp>
        <p:nvSpPr>
          <p:cNvPr id="9" name="Slide Number Placeholder 8">
            <a:extLst>
              <a:ext uri="{FF2B5EF4-FFF2-40B4-BE49-F238E27FC236}">
                <a16:creationId xmlns:a16="http://schemas.microsoft.com/office/drawing/2014/main" id="{46A3D2F8-DFEF-C723-094C-775F5A4AF92E}"/>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a:spcAft>
                <a:spcPts val="600"/>
              </a:spcAft>
              <a:defRPr/>
            </a:pPr>
            <a:fld id="{2722F022-211C-4882-844C-086FEA6806AA}" type="slidenum">
              <a:rPr lang="en-US" smtClean="0">
                <a:solidFill>
                  <a:srgbClr val="FFFFFF"/>
                </a:solidFill>
                <a:effectLst>
                  <a:outerShdw blurRad="38100" dist="38100" dir="2700000" algn="tl">
                    <a:srgbClr val="000000">
                      <a:alpha val="43137"/>
                    </a:srgbClr>
                  </a:outerShdw>
                </a:effectLst>
              </a:rPr>
              <a:pPr>
                <a:spcAft>
                  <a:spcPts val="600"/>
                </a:spcAft>
                <a:defRPr/>
              </a:pPr>
              <a:t>13</a:t>
            </a:fld>
            <a:endParaRPr lang="en-US">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6573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53">
            <a:extLst>
              <a:ext uri="{FF2B5EF4-FFF2-40B4-BE49-F238E27FC236}">
                <a16:creationId xmlns:a16="http://schemas.microsoft.com/office/drawing/2014/main" id="{1D36F9BB-6948-4A63-A584-28E12F4E4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55">
            <a:extLst>
              <a:ext uri="{FF2B5EF4-FFF2-40B4-BE49-F238E27FC236}">
                <a16:creationId xmlns:a16="http://schemas.microsoft.com/office/drawing/2014/main" id="{A1CFFCD7-0968-40F9-BE14-C7E3C40DA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59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AB4C3"/>
              </a:solidFill>
            </a:endParaRPr>
          </a:p>
        </p:txBody>
      </p:sp>
      <p:sp>
        <p:nvSpPr>
          <p:cNvPr id="2" name="Title 1">
            <a:extLst>
              <a:ext uri="{FF2B5EF4-FFF2-40B4-BE49-F238E27FC236}">
                <a16:creationId xmlns:a16="http://schemas.microsoft.com/office/drawing/2014/main" id="{9A55FAAA-AE5E-204C-68DC-D30F0291A3B7}"/>
              </a:ext>
            </a:extLst>
          </p:cNvPr>
          <p:cNvSpPr>
            <a:spLocks noGrp="1"/>
          </p:cNvSpPr>
          <p:nvPr>
            <p:ph type="title"/>
          </p:nvPr>
        </p:nvSpPr>
        <p:spPr>
          <a:xfrm>
            <a:off x="649046" y="876300"/>
            <a:ext cx="4671100" cy="5067300"/>
          </a:xfrm>
        </p:spPr>
        <p:txBody>
          <a:bodyPr vert="horz" lIns="91440" tIns="45720" rIns="91440" bIns="45720" rtlCol="0" anchor="b">
            <a:normAutofit/>
          </a:bodyPr>
          <a:lstStyle/>
          <a:p>
            <a:r>
              <a:rPr lang="en-US" sz="5600" spc="-40">
                <a:solidFill>
                  <a:srgbClr val="FFFFFF"/>
                </a:solidFill>
              </a:rPr>
              <a:t>Data pre-processing and Building model</a:t>
            </a:r>
            <a:br>
              <a:rPr lang="en-US" sz="5600" spc="-40">
                <a:solidFill>
                  <a:srgbClr val="FFFFFF"/>
                </a:solidFill>
              </a:rPr>
            </a:br>
            <a:endParaRPr lang="en-US" sz="5600" spc="-40">
              <a:solidFill>
                <a:srgbClr val="FFFFFF"/>
              </a:solidFill>
            </a:endParaRPr>
          </a:p>
        </p:txBody>
      </p:sp>
      <p:sp>
        <p:nvSpPr>
          <p:cNvPr id="3" name="Footer Placeholder 2">
            <a:extLst>
              <a:ext uri="{FF2B5EF4-FFF2-40B4-BE49-F238E27FC236}">
                <a16:creationId xmlns:a16="http://schemas.microsoft.com/office/drawing/2014/main" id="{914C3788-FE83-1B2C-4B60-7969002AECB7}"/>
              </a:ext>
            </a:extLst>
          </p:cNvPr>
          <p:cNvSpPr>
            <a:spLocks noGrp="1"/>
          </p:cNvSpPr>
          <p:nvPr>
            <p:ph type="ftr" sz="quarter" idx="11"/>
          </p:nvPr>
        </p:nvSpPr>
        <p:spPr>
          <a:xfrm>
            <a:off x="201168" y="6356350"/>
            <a:ext cx="4837176"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SHAI Project</a:t>
            </a:r>
            <a:endParaRPr lang="en-US" kern="1200" dirty="0">
              <a:solidFill>
                <a:srgbClr val="FFFFFF"/>
              </a:solidFill>
              <a:latin typeface="+mn-lt"/>
              <a:ea typeface="+mn-ea"/>
              <a:cs typeface="+mn-cs"/>
            </a:endParaRPr>
          </a:p>
        </p:txBody>
      </p:sp>
      <p:sp>
        <p:nvSpPr>
          <p:cNvPr id="8" name="Slide Number Placeholder 7">
            <a:extLst>
              <a:ext uri="{FF2B5EF4-FFF2-40B4-BE49-F238E27FC236}">
                <a16:creationId xmlns:a16="http://schemas.microsoft.com/office/drawing/2014/main" id="{D1C7E574-D334-B546-7B5E-950D5511B43D}"/>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244D815C-8BF3-4ECF-A945-A2A7C2983AF9}"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14</a:t>
            </a:fld>
            <a:endParaRPr kumimoji="0" lang="en-US" b="0" i="0" u="none" strike="noStrike" cap="none" spc="0" normalizeH="0" baseline="0" noProof="0">
              <a:ln>
                <a:noFill/>
              </a:ln>
              <a:effectLst/>
              <a:uLnTx/>
              <a:uFillTx/>
            </a:endParaRPr>
          </a:p>
        </p:txBody>
      </p:sp>
      <p:graphicFrame>
        <p:nvGraphicFramePr>
          <p:cNvPr id="42" name="Text Placeholder 5">
            <a:extLst>
              <a:ext uri="{FF2B5EF4-FFF2-40B4-BE49-F238E27FC236}">
                <a16:creationId xmlns:a16="http://schemas.microsoft.com/office/drawing/2014/main" id="{DA0A1683-571A-3398-8BD5-41601AE10257}"/>
              </a:ext>
            </a:extLst>
          </p:cNvPr>
          <p:cNvGraphicFramePr/>
          <p:nvPr>
            <p:extLst>
              <p:ext uri="{D42A27DB-BD31-4B8C-83A1-F6EECF244321}">
                <p14:modId xmlns:p14="http://schemas.microsoft.com/office/powerpoint/2010/main" val="3780241134"/>
              </p:ext>
            </p:extLst>
          </p:nvPr>
        </p:nvGraphicFramePr>
        <p:xfrm>
          <a:off x="6871855" y="620684"/>
          <a:ext cx="4644043" cy="56637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17725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36E84791-5B5A-4015-A0D0-D34591546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87DDEEC-1853-4F63-93A3-84D8415FC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67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180A99-4536-A205-B911-2BDAA9227613}"/>
              </a:ext>
            </a:extLst>
          </p:cNvPr>
          <p:cNvSpPr>
            <a:spLocks noGrp="1"/>
          </p:cNvSpPr>
          <p:nvPr>
            <p:ph type="title"/>
          </p:nvPr>
        </p:nvSpPr>
        <p:spPr>
          <a:xfrm>
            <a:off x="136455" y="136525"/>
            <a:ext cx="3515632" cy="5479420"/>
          </a:xfrm>
        </p:spPr>
        <p:txBody>
          <a:bodyPr vert="horz" lIns="91440" tIns="45720" rIns="91440" bIns="45720" rtlCol="0" anchor="t">
            <a:noAutofit/>
          </a:bodyPr>
          <a:lstStyle/>
          <a:p>
            <a:r>
              <a:rPr lang="en-US" sz="1200" b="0" dirty="0"/>
              <a:t>In this code, we are preparing the data for a regression task using a random forest model. First, we define the order of categories based on their quality, such as the cut quality, clarity grade, and color grade. Then, we set up a column transformer, which applies different preprocessing steps to different columns of the data. The transformer includes an ordinal encoder to convert the categorical columns ('cut', 'clarity', 'color') into ordinal integers based on the specified category order. It also includes a simple imputer that replaces missing values in numerical columns ('carat', 'depth', 'table', 'x', 'y', 'z') with the mean of each column. Additionally, we drop the 'Id' column from the data.</a:t>
            </a:r>
            <a:br>
              <a:rPr lang="en-US" sz="1200" b="0" dirty="0"/>
            </a:br>
            <a:r>
              <a:rPr lang="en-US" sz="1200" b="0" dirty="0"/>
              <a:t>Next, we create a pipeline that combines the preprocessor with additional steps. The pipeline starts with the preprocessor we defined earlier, followed by a standard scaler that standardizes the numerical features by subtracting the mean and scaling to unit variance. The final step in the pipeline is a random forest regressor model with a random state of 42 for reproducibility.</a:t>
            </a:r>
            <a:br>
              <a:rPr lang="en-US" sz="1200" b="0" dirty="0"/>
            </a:br>
            <a:r>
              <a:rPr lang="en-US" sz="1200" b="0" dirty="0"/>
              <a:t>To optimize the model's performance, we define a hyperparameter grid that specifies the range of values to search for the best combination of hyperparameters. It includes parameters such as the number of estimators (trees) in the random forest, the maximum depth of the trees, and the minimum number of samples required to split an internal node.</a:t>
            </a:r>
            <a:br>
              <a:rPr lang="en-US" sz="1200" b="0" dirty="0"/>
            </a:br>
            <a:r>
              <a:rPr lang="en-US" sz="1200" b="0" dirty="0"/>
              <a:t>By setting up the column transformer, pipeline, and hyperparameter grid, we are now ready to preprocess the data, train the model, and find the best hyperparameters using techniques like grid search and cross-validation.</a:t>
            </a:r>
            <a:br>
              <a:rPr lang="en-US" sz="1200" b="0" dirty="0"/>
            </a:br>
            <a:endParaRPr lang="en-US" sz="1200" b="0" spc="-40" dirty="0">
              <a:solidFill>
                <a:srgbClr val="FFFFFF"/>
              </a:solidFill>
            </a:endParaRPr>
          </a:p>
        </p:txBody>
      </p:sp>
      <p:sp>
        <p:nvSpPr>
          <p:cNvPr id="3" name="Footer Placeholder 2">
            <a:extLst>
              <a:ext uri="{FF2B5EF4-FFF2-40B4-BE49-F238E27FC236}">
                <a16:creationId xmlns:a16="http://schemas.microsoft.com/office/drawing/2014/main" id="{4ABC8A8C-98A1-8BB8-3ED6-F5618D164003}"/>
              </a:ext>
            </a:extLst>
          </p:cNvPr>
          <p:cNvSpPr>
            <a:spLocks noGrp="1"/>
          </p:cNvSpPr>
          <p:nvPr>
            <p:ph type="ftr" sz="quarter" idx="11"/>
          </p:nvPr>
        </p:nvSpPr>
        <p:spPr>
          <a:xfrm>
            <a:off x="199277" y="6356350"/>
            <a:ext cx="3759537" cy="365125"/>
          </a:xfrm>
        </p:spPr>
        <p:txBody>
          <a:bodyPr vert="horz" lIns="91440" tIns="45720" rIns="91440" bIns="45720" rtlCol="0" anchor="ctr">
            <a:normAutofit/>
          </a:bodyPr>
          <a:lstStyle/>
          <a:p>
            <a:pPr>
              <a:spcAft>
                <a:spcPts val="600"/>
              </a:spcAft>
            </a:pPr>
            <a:r>
              <a:rPr lang="en-GB" kern="1200" dirty="0">
                <a:solidFill>
                  <a:srgbClr val="FFFFFF"/>
                </a:solidFill>
                <a:latin typeface="+mn-lt"/>
                <a:ea typeface="+mn-ea"/>
                <a:cs typeface="+mn-cs"/>
              </a:rPr>
              <a:t>SHAI Project</a:t>
            </a:r>
            <a:endParaRPr lang="en-US" kern="1200" dirty="0">
              <a:solidFill>
                <a:srgbClr val="FFFFFF"/>
              </a:solidFill>
              <a:latin typeface="+mn-lt"/>
              <a:ea typeface="+mn-ea"/>
              <a:cs typeface="+mn-cs"/>
            </a:endParaRPr>
          </a:p>
        </p:txBody>
      </p:sp>
      <p:sp>
        <p:nvSpPr>
          <p:cNvPr id="8" name="Slide Number Placeholder 7">
            <a:extLst>
              <a:ext uri="{FF2B5EF4-FFF2-40B4-BE49-F238E27FC236}">
                <a16:creationId xmlns:a16="http://schemas.microsoft.com/office/drawing/2014/main" id="{1F1589EA-FE45-53E6-8465-8E53001D4248}"/>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kumimoji="0" lang="en-US" b="0" i="0" u="none" strike="noStrike" cap="none" spc="0" normalizeH="0" baseline="0" noProof="0" dirty="0">
                <a:ln>
                  <a:noFill/>
                </a:ln>
                <a:solidFill>
                  <a:srgbClr val="FFFFFF"/>
                </a:solidFill>
                <a:effectLst/>
                <a:uLnTx/>
                <a:uFillTx/>
              </a:rPr>
              <a:t>1</a:t>
            </a:r>
            <a:r>
              <a:rPr kumimoji="0" lang="en-US" b="0" i="0" u="none" strike="noStrike" cap="none" spc="0" normalizeH="0" baseline="0" noProof="0" dirty="0">
                <a:ln>
                  <a:noFill/>
                </a:ln>
                <a:effectLst/>
                <a:uLnTx/>
                <a:uFillTx/>
              </a:rPr>
              <a:t>15</a:t>
            </a:r>
            <a:fld id="{244D815C-8BF3-4ECF-A945-A2A7C2983AF9}" type="slidenum">
              <a:rPr kumimoji="0" lang="en-US" b="0" i="0" u="none" strike="noStrike" cap="none" spc="0" normalizeH="0" baseline="0" noProof="0" smtClean="0">
                <a:ln>
                  <a:noFill/>
                </a:ln>
                <a:solidFill>
                  <a:srgbClr val="FFFFFF"/>
                </a:solidFill>
                <a:effectLst/>
                <a:uLnTx/>
                <a:uFillTx/>
              </a:rPr>
              <a:pPr marR="0" lvl="0" indent="0" fontAlgn="auto">
                <a:spcBef>
                  <a:spcPts val="0"/>
                </a:spcBef>
                <a:spcAft>
                  <a:spcPts val="600"/>
                </a:spcAft>
                <a:buClrTx/>
                <a:buSzTx/>
                <a:buFontTx/>
                <a:buNone/>
                <a:tabLst/>
                <a:defRPr/>
              </a:pPr>
              <a:t>15</a:t>
            </a:fld>
            <a:endParaRPr kumimoji="0" lang="en-US" b="0" i="0" u="none" strike="noStrike" cap="none" spc="0" normalizeH="0" baseline="0" noProof="0" dirty="0">
              <a:ln>
                <a:noFill/>
              </a:ln>
              <a:solidFill>
                <a:srgbClr val="FFFFFF"/>
              </a:solidFill>
              <a:effectLst/>
              <a:uLnTx/>
              <a:uFillTx/>
            </a:endParaRPr>
          </a:p>
        </p:txBody>
      </p:sp>
      <p:pic>
        <p:nvPicPr>
          <p:cNvPr id="30" name="Picture 29" descr="A screenshot of a computer code">
            <a:extLst>
              <a:ext uri="{FF2B5EF4-FFF2-40B4-BE49-F238E27FC236}">
                <a16:creationId xmlns:a16="http://schemas.microsoft.com/office/drawing/2014/main" id="{299CC1B2-8CC9-880A-AFB7-99D36359731D}"/>
              </a:ext>
            </a:extLst>
          </p:cNvPr>
          <p:cNvPicPr>
            <a:picLocks noChangeAspect="1"/>
          </p:cNvPicPr>
          <p:nvPr/>
        </p:nvPicPr>
        <p:blipFill>
          <a:blip r:embed="rId2"/>
          <a:stretch>
            <a:fillRect/>
          </a:stretch>
        </p:blipFill>
        <p:spPr>
          <a:xfrm>
            <a:off x="4076700" y="758412"/>
            <a:ext cx="8115300" cy="4435380"/>
          </a:xfrm>
          <a:prstGeom prst="rect">
            <a:avLst/>
          </a:prstGeom>
        </p:spPr>
      </p:pic>
    </p:spTree>
    <p:extLst>
      <p:ext uri="{BB962C8B-B14F-4D97-AF65-F5344CB8AC3E}">
        <p14:creationId xmlns:p14="http://schemas.microsoft.com/office/powerpoint/2010/main" val="1599595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20">
            <a:extLst>
              <a:ext uri="{FF2B5EF4-FFF2-40B4-BE49-F238E27FC236}">
                <a16:creationId xmlns:a16="http://schemas.microsoft.com/office/drawing/2014/main" id="{E39055A8-6754-4F27-8010-BF142982D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0" name="Rectangle 22">
            <a:extLst>
              <a:ext uri="{FF2B5EF4-FFF2-40B4-BE49-F238E27FC236}">
                <a16:creationId xmlns:a16="http://schemas.microsoft.com/office/drawing/2014/main" id="{450C3E5E-04E0-4880-AB6E-4399CE48EA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24">
            <a:extLst>
              <a:ext uri="{FF2B5EF4-FFF2-40B4-BE49-F238E27FC236}">
                <a16:creationId xmlns:a16="http://schemas.microsoft.com/office/drawing/2014/main" id="{C2BE7054-9143-4E40-B4B4-45B0C90793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67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AB4C3"/>
              </a:solidFill>
            </a:endParaRPr>
          </a:p>
        </p:txBody>
      </p:sp>
      <p:pic>
        <p:nvPicPr>
          <p:cNvPr id="16" name="Picture 15" descr="A picture containing text, font, screenshot&#10;&#10;Description automatically generated">
            <a:extLst>
              <a:ext uri="{FF2B5EF4-FFF2-40B4-BE49-F238E27FC236}">
                <a16:creationId xmlns:a16="http://schemas.microsoft.com/office/drawing/2014/main" id="{74FF6AC6-4601-59C3-16B7-F8D48CA1AA82}"/>
              </a:ext>
            </a:extLst>
          </p:cNvPr>
          <p:cNvPicPr>
            <a:picLocks noChangeAspect="1"/>
          </p:cNvPicPr>
          <p:nvPr/>
        </p:nvPicPr>
        <p:blipFill>
          <a:blip r:embed="rId2"/>
          <a:stretch>
            <a:fillRect/>
          </a:stretch>
        </p:blipFill>
        <p:spPr>
          <a:xfrm>
            <a:off x="5141594" y="136525"/>
            <a:ext cx="6929628" cy="1711757"/>
          </a:xfrm>
          <a:prstGeom prst="rect">
            <a:avLst/>
          </a:prstGeom>
        </p:spPr>
      </p:pic>
      <p:pic>
        <p:nvPicPr>
          <p:cNvPr id="14" name="Picture 13" descr="A picture containing text, font, screenshot&#10;&#10;Description automatically generated">
            <a:extLst>
              <a:ext uri="{FF2B5EF4-FFF2-40B4-BE49-F238E27FC236}">
                <a16:creationId xmlns:a16="http://schemas.microsoft.com/office/drawing/2014/main" id="{C9577447-6DD5-6A11-FC75-3FB9F1FFFE1A}"/>
              </a:ext>
            </a:extLst>
          </p:cNvPr>
          <p:cNvPicPr>
            <a:picLocks noChangeAspect="1"/>
          </p:cNvPicPr>
          <p:nvPr/>
        </p:nvPicPr>
        <p:blipFill>
          <a:blip r:embed="rId3"/>
          <a:stretch>
            <a:fillRect/>
          </a:stretch>
        </p:blipFill>
        <p:spPr>
          <a:xfrm>
            <a:off x="5090160" y="4335450"/>
            <a:ext cx="6906768" cy="1345997"/>
          </a:xfrm>
          <a:prstGeom prst="rect">
            <a:avLst/>
          </a:prstGeom>
        </p:spPr>
      </p:pic>
      <p:pic>
        <p:nvPicPr>
          <p:cNvPr id="12" name="Picture 11" descr="A picture containing text, font, screenshot, line&#10;&#10;Description automatically generated">
            <a:extLst>
              <a:ext uri="{FF2B5EF4-FFF2-40B4-BE49-F238E27FC236}">
                <a16:creationId xmlns:a16="http://schemas.microsoft.com/office/drawing/2014/main" id="{BDCCEA40-CD10-40B7-A254-629B3E5EC9FF}"/>
              </a:ext>
            </a:extLst>
          </p:cNvPr>
          <p:cNvPicPr>
            <a:picLocks noChangeAspect="1"/>
          </p:cNvPicPr>
          <p:nvPr/>
        </p:nvPicPr>
        <p:blipFill>
          <a:blip r:embed="rId4"/>
          <a:stretch>
            <a:fillRect/>
          </a:stretch>
        </p:blipFill>
        <p:spPr>
          <a:xfrm>
            <a:off x="5118048" y="2159977"/>
            <a:ext cx="6878879" cy="1345996"/>
          </a:xfrm>
          <a:prstGeom prst="rect">
            <a:avLst/>
          </a:prstGeom>
        </p:spPr>
      </p:pic>
      <p:sp>
        <p:nvSpPr>
          <p:cNvPr id="3" name="Footer Placeholder 2">
            <a:extLst>
              <a:ext uri="{FF2B5EF4-FFF2-40B4-BE49-F238E27FC236}">
                <a16:creationId xmlns:a16="http://schemas.microsoft.com/office/drawing/2014/main" id="{572BBC9C-4525-39DE-2D73-587AAD94286C}"/>
              </a:ext>
            </a:extLst>
          </p:cNvPr>
          <p:cNvSpPr>
            <a:spLocks noGrp="1"/>
          </p:cNvSpPr>
          <p:nvPr>
            <p:ph type="ftr" sz="quarter" idx="11"/>
          </p:nvPr>
        </p:nvSpPr>
        <p:spPr>
          <a:xfrm>
            <a:off x="201168" y="6356350"/>
            <a:ext cx="4837176" cy="365125"/>
          </a:xfrm>
        </p:spPr>
        <p:txBody>
          <a:bodyPr vert="horz" lIns="91440" tIns="45720" rIns="91440" bIns="45720" rtlCol="0" anchor="ctr">
            <a:normAutofit/>
          </a:bodyPr>
          <a:lstStyle/>
          <a:p>
            <a:pPr>
              <a:spcAft>
                <a:spcPts val="600"/>
              </a:spcAft>
            </a:pPr>
            <a:r>
              <a:rPr lang="en-GB" kern="1200" dirty="0">
                <a:solidFill>
                  <a:srgbClr val="FFFFFF"/>
                </a:solidFill>
                <a:latin typeface="+mn-lt"/>
                <a:ea typeface="+mn-ea"/>
                <a:cs typeface="+mn-cs"/>
              </a:rPr>
              <a:t>SHAI Project</a:t>
            </a:r>
            <a:endParaRPr lang="en-US" kern="1200" dirty="0">
              <a:solidFill>
                <a:srgbClr val="FFFFFF"/>
              </a:solidFill>
              <a:latin typeface="+mn-lt"/>
              <a:ea typeface="+mn-ea"/>
              <a:cs typeface="+mn-cs"/>
            </a:endParaRPr>
          </a:p>
        </p:txBody>
      </p:sp>
      <p:sp>
        <p:nvSpPr>
          <p:cNvPr id="8" name="Slide Number Placeholder 7">
            <a:extLst>
              <a:ext uri="{FF2B5EF4-FFF2-40B4-BE49-F238E27FC236}">
                <a16:creationId xmlns:a16="http://schemas.microsoft.com/office/drawing/2014/main" id="{EF84A536-9C0A-335C-2B53-F21E69B558EE}"/>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244D815C-8BF3-4ECF-A945-A2A7C2983AF9}" type="slidenum">
              <a:rPr kumimoji="0" lang="en-US" b="0" i="0" u="none" strike="noStrike" cap="none" spc="0" normalizeH="0" baseline="0" noProof="0">
                <a:ln>
                  <a:noFill/>
                </a:ln>
                <a:effectLst/>
                <a:uLnTx/>
                <a:uFillTx/>
              </a:rPr>
              <a:pPr marR="0" lvl="0" indent="0" fontAlgn="auto">
                <a:spcBef>
                  <a:spcPts val="0"/>
                </a:spcBef>
                <a:spcAft>
                  <a:spcPts val="600"/>
                </a:spcAft>
                <a:buClrTx/>
                <a:buSzTx/>
                <a:buFontTx/>
                <a:buNone/>
                <a:tabLst/>
                <a:defRPr/>
              </a:pPr>
              <a:t>16</a:t>
            </a:fld>
            <a:endParaRPr kumimoji="0" lang="en-US" b="0" i="0" u="none" strike="noStrike" cap="none" spc="0" normalizeH="0" baseline="0" noProof="0">
              <a:ln>
                <a:noFill/>
              </a:ln>
              <a:effectLst/>
              <a:uLnTx/>
              <a:uFillTx/>
            </a:endParaRPr>
          </a:p>
        </p:txBody>
      </p:sp>
      <p:sp>
        <p:nvSpPr>
          <p:cNvPr id="17" name="Rectangle 1">
            <a:extLst>
              <a:ext uri="{FF2B5EF4-FFF2-40B4-BE49-F238E27FC236}">
                <a16:creationId xmlns:a16="http://schemas.microsoft.com/office/drawing/2014/main" id="{E126106E-6AF2-958B-46DE-0EF695F10F1B}"/>
              </a:ext>
            </a:extLst>
          </p:cNvPr>
          <p:cNvSpPr>
            <a:spLocks noGrp="1" noChangeArrowheads="1"/>
          </p:cNvSpPr>
          <p:nvPr>
            <p:ph type="title"/>
          </p:nvPr>
        </p:nvSpPr>
        <p:spPr bwMode="auto">
          <a:xfrm>
            <a:off x="103327" y="4112157"/>
            <a:ext cx="4963973" cy="239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50" b="0" i="0" u="none" strike="noStrike" cap="none" normalizeH="0" baseline="0" dirty="0">
                <a:ln>
                  <a:noFill/>
                </a:ln>
                <a:effectLst/>
                <a:latin typeface="Arial" panose="020B0604020202020204" pitchFamily="34" charset="0"/>
              </a:rPr>
              <a:t>In This code we tried to evaluates the trained model on the validation data by predicting the target</a:t>
            </a:r>
            <a:r>
              <a:rPr lang="en-US" altLang="en-US" sz="1150" b="0" dirty="0">
                <a:latin typeface="Arial" panose="020B0604020202020204" pitchFamily="34" charset="0"/>
              </a:rPr>
              <a:t> </a:t>
            </a:r>
            <a:r>
              <a:rPr kumimoji="0" lang="en-US" altLang="en-US" sz="1150" b="0" i="0" u="none" strike="noStrike" cap="none" normalizeH="0" baseline="0" dirty="0">
                <a:ln>
                  <a:noFill/>
                </a:ln>
                <a:effectLst/>
                <a:latin typeface="Arial" panose="020B0604020202020204" pitchFamily="34" charset="0"/>
              </a:rPr>
              <a:t>variable (</a:t>
            </a:r>
            <a:r>
              <a:rPr kumimoji="0" lang="en-US" altLang="en-US" sz="1150" b="0" i="0" u="none" strike="noStrike" cap="none" normalizeH="0" baseline="0" dirty="0" err="1">
                <a:ln>
                  <a:noFill/>
                </a:ln>
                <a:effectLst/>
                <a:latin typeface="Arial Unicode MS"/>
              </a:rPr>
              <a:t>y_val_pred</a:t>
            </a:r>
            <a:r>
              <a:rPr kumimoji="0" lang="en-US" altLang="en-US" sz="1150" b="0" i="0" u="none" strike="noStrike" cap="none" normalizeH="0" baseline="0" dirty="0">
                <a:ln>
                  <a:noFill/>
                </a:ln>
                <a:effectLst/>
              </a:rPr>
              <a:t>) using the </a:t>
            </a:r>
            <a:r>
              <a:rPr kumimoji="0" lang="en-US" altLang="en-US" sz="1150" b="0" i="0" u="none" strike="noStrike" cap="none" normalizeH="0" baseline="0" dirty="0">
                <a:ln>
                  <a:noFill/>
                </a:ln>
                <a:effectLst/>
                <a:latin typeface="Arial Unicode MS"/>
              </a:rPr>
              <a:t>predict</a:t>
            </a:r>
            <a:r>
              <a:rPr kumimoji="0" lang="en-US" altLang="en-US" sz="1150" b="0" i="0" u="none" strike="noStrike" cap="none" normalizeH="0" baseline="0" dirty="0">
                <a:ln>
                  <a:noFill/>
                </a:ln>
                <a:effectLst/>
              </a:rPr>
              <a:t> method of the grid search object (</a:t>
            </a:r>
            <a:r>
              <a:rPr kumimoji="0" lang="en-US" altLang="en-US" sz="1150" b="0" i="0" u="none" strike="noStrike" cap="none" normalizeH="0" baseline="0" dirty="0" err="1">
                <a:ln>
                  <a:noFill/>
                </a:ln>
                <a:effectLst/>
                <a:latin typeface="Arial Unicode MS"/>
              </a:rPr>
              <a:t>grid_search</a:t>
            </a:r>
            <a:r>
              <a:rPr kumimoji="0" lang="en-US" altLang="en-US" sz="1150" b="0" i="0" u="none" strike="noStrike" cap="none" normalizeH="0" baseline="0" dirty="0">
                <a:ln>
                  <a:noFill/>
                </a:ln>
                <a:effectLst/>
              </a:rPr>
              <a:t>).</a:t>
            </a:r>
            <a:br>
              <a:rPr kumimoji="0" lang="en-US" altLang="en-US" sz="1150" b="0" i="0" u="none" strike="noStrike" cap="none" normalizeH="0" baseline="0" dirty="0">
                <a:ln>
                  <a:noFill/>
                </a:ln>
                <a:effectLst/>
              </a:rPr>
            </a:br>
            <a:r>
              <a:rPr kumimoji="0" lang="en-US" altLang="en-US" sz="1150" b="0" i="0" u="none" strike="noStrike" cap="none" normalizeH="0" baseline="0" dirty="0">
                <a:ln>
                  <a:noFill/>
                </a:ln>
                <a:effectLst/>
              </a:rPr>
              <a:t>then calculates the root mean squared error (RMSE) between the predicted values and the actual values (</a:t>
            </a:r>
            <a:r>
              <a:rPr kumimoji="0" lang="en-US" altLang="en-US" sz="1150" b="0" i="0" u="none" strike="noStrike" cap="none" normalizeH="0" baseline="0" dirty="0" err="1">
                <a:ln>
                  <a:noFill/>
                </a:ln>
                <a:effectLst/>
                <a:latin typeface="Arial Unicode MS"/>
              </a:rPr>
              <a:t>y_val</a:t>
            </a:r>
            <a:r>
              <a:rPr kumimoji="0" lang="en-US" altLang="en-US" sz="1150" b="0" i="0" u="none" strike="noStrike" cap="none" normalizeH="0" baseline="0" dirty="0">
                <a:ln>
                  <a:noFill/>
                </a:ln>
                <a:effectLst/>
              </a:rPr>
              <a:t>)</a:t>
            </a:r>
            <a:r>
              <a:rPr lang="en-US" altLang="en-US" sz="1150" b="0" dirty="0"/>
              <a:t> </a:t>
            </a:r>
            <a:r>
              <a:rPr kumimoji="0" lang="en-US" altLang="en-US" sz="1150" b="0" i="0" u="none" strike="noStrike" cap="none" normalizeH="0" baseline="0" dirty="0">
                <a:ln>
                  <a:noFill/>
                </a:ln>
                <a:effectLst/>
              </a:rPr>
              <a:t>using the </a:t>
            </a:r>
            <a:r>
              <a:rPr kumimoji="0" lang="en-US" altLang="en-US" sz="1150" b="0" i="0" u="none" strike="noStrike" cap="none" normalizeH="0" baseline="0" dirty="0" err="1">
                <a:ln>
                  <a:noFill/>
                </a:ln>
                <a:effectLst/>
                <a:latin typeface="Arial Unicode MS"/>
              </a:rPr>
              <a:t>mean_squared_error</a:t>
            </a:r>
            <a:r>
              <a:rPr kumimoji="0" lang="en-US" altLang="en-US" sz="1150" b="0" i="0" u="none" strike="noStrike" cap="none" normalizeH="0" baseline="0" dirty="0">
                <a:ln>
                  <a:noFill/>
                </a:ln>
                <a:effectLst/>
              </a:rPr>
              <a:t> function from scikit-learn. </a:t>
            </a:r>
            <a:r>
              <a:rPr kumimoji="0" lang="en-US" altLang="en-US" sz="1150" b="0" i="0" u="none" strike="noStrike" cap="none" normalizeH="0" baseline="0" dirty="0">
                <a:ln>
                  <a:noFill/>
                </a:ln>
                <a:effectLst/>
                <a:latin typeface="Arial" panose="020B0604020202020204" pitchFamily="34" charset="0"/>
              </a:rPr>
              <a:t>Then , the model is used to predict the prices for the test data. </a:t>
            </a:r>
            <a:br>
              <a:rPr kumimoji="0" lang="en-US" altLang="en-US" sz="1150" b="0" i="0" u="none" strike="noStrike" cap="none" normalizeH="0" baseline="0" dirty="0">
                <a:ln>
                  <a:noFill/>
                </a:ln>
                <a:effectLst/>
                <a:latin typeface="Arial" panose="020B0604020202020204" pitchFamily="34" charset="0"/>
              </a:rPr>
            </a:br>
            <a:r>
              <a:rPr kumimoji="0" lang="en-US" altLang="en-US" sz="1150" b="0" i="0" u="none" strike="noStrike" cap="none" normalizeH="0" baseline="0" dirty="0">
                <a:ln>
                  <a:noFill/>
                </a:ln>
                <a:effectLst/>
                <a:latin typeface="Arial" panose="020B0604020202020204" pitchFamily="34" charset="0"/>
              </a:rPr>
              <a:t>The predicted prices are obtained by calling the </a:t>
            </a:r>
            <a:r>
              <a:rPr kumimoji="0" lang="en-US" altLang="en-US" sz="1150" b="0" i="0" u="none" strike="noStrike" cap="none" normalizeH="0" baseline="0" dirty="0">
                <a:ln>
                  <a:noFill/>
                </a:ln>
                <a:effectLst/>
                <a:latin typeface="Arial Unicode MS"/>
              </a:rPr>
              <a:t>predict</a:t>
            </a:r>
            <a:r>
              <a:rPr kumimoji="0" lang="en-US" altLang="en-US" sz="1150" b="0" i="0" u="none" strike="noStrike" cap="none" normalizeH="0" baseline="0" dirty="0">
                <a:ln>
                  <a:noFill/>
                </a:ln>
                <a:effectLst/>
              </a:rPr>
              <a:t> method of the grid search object on the test data (</a:t>
            </a:r>
            <a:r>
              <a:rPr kumimoji="0" lang="en-US" altLang="en-US" sz="1150" b="0" i="0" u="none" strike="noStrike" cap="none" normalizeH="0" baseline="0" dirty="0" err="1">
                <a:ln>
                  <a:noFill/>
                </a:ln>
                <a:effectLst/>
                <a:latin typeface="Arial Unicode MS"/>
              </a:rPr>
              <a:t>test_data.drop</a:t>
            </a:r>
            <a:r>
              <a:rPr kumimoji="0" lang="en-US" altLang="en-US" sz="1150" b="0" i="0" u="none" strike="noStrike" cap="none" normalizeH="0" baseline="0" dirty="0">
                <a:ln>
                  <a:noFill/>
                </a:ln>
                <a:effectLst/>
                <a:latin typeface="Arial Unicode MS"/>
              </a:rPr>
              <a:t>('Id', axis=1)</a:t>
            </a:r>
            <a:r>
              <a:rPr kumimoji="0" lang="en-US" altLang="en-US" sz="1150" b="0" i="0" u="none" strike="noStrike" cap="none" normalizeH="0" baseline="0" dirty="0">
                <a:ln>
                  <a:noFill/>
                </a:ln>
                <a:effectLst/>
              </a:rPr>
              <a:t>), </a:t>
            </a:r>
            <a:br>
              <a:rPr kumimoji="0" lang="en-US" altLang="en-US" sz="1150" b="0" i="0" u="none" strike="noStrike" cap="none" normalizeH="0" baseline="0" dirty="0">
                <a:ln>
                  <a:noFill/>
                </a:ln>
                <a:effectLst/>
              </a:rPr>
            </a:br>
            <a:r>
              <a:rPr kumimoji="0" lang="en-US" altLang="en-US" sz="1150" b="0" i="0" u="none" strike="noStrike" cap="none" normalizeH="0" baseline="0" dirty="0">
                <a:ln>
                  <a:noFill/>
                </a:ln>
                <a:effectLst/>
              </a:rPr>
              <a:t>and the results are stored in the 'price' column of the </a:t>
            </a:r>
            <a:r>
              <a:rPr kumimoji="0" lang="en-US" altLang="en-US" sz="1150" b="0" i="0" u="none" strike="noStrike" cap="none" normalizeH="0" baseline="0" dirty="0" err="1">
                <a:ln>
                  <a:noFill/>
                </a:ln>
                <a:effectLst/>
                <a:latin typeface="Arial Unicode MS"/>
              </a:rPr>
              <a:t>test_data</a:t>
            </a:r>
            <a:r>
              <a:rPr kumimoji="0" lang="en-US" altLang="en-US" sz="1150" b="0" i="0" u="none" strike="noStrike" cap="none" normalizeH="0" baseline="0" dirty="0">
                <a:ln>
                  <a:noFill/>
                </a:ln>
                <a:effectLst/>
              </a:rPr>
              <a:t> </a:t>
            </a:r>
            <a:r>
              <a:rPr kumimoji="0" lang="en-US" altLang="en-US" sz="1150" b="0" i="0" u="none" strike="noStrike" cap="none" normalizeH="0" baseline="0" dirty="0" err="1">
                <a:ln>
                  <a:noFill/>
                </a:ln>
                <a:effectLst/>
              </a:rPr>
              <a:t>DataFrame</a:t>
            </a:r>
            <a:r>
              <a:rPr kumimoji="0" lang="en-US" altLang="en-US" sz="1150" b="0" i="0" u="none" strike="noStrike" cap="none" normalizeH="0" baseline="0" dirty="0">
                <a:ln>
                  <a:noFill/>
                </a:ln>
                <a:effectLst/>
              </a:rPr>
              <a:t>.</a:t>
            </a:r>
            <a:endParaRPr kumimoji="0" lang="en-US" altLang="en-US" sz="115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50" b="0" i="0" u="none" strike="noStrike" cap="none" normalizeH="0" baseline="0" dirty="0">
                <a:ln>
                  <a:noFill/>
                </a:ln>
                <a:effectLst/>
                <a:latin typeface="Arial" panose="020B0604020202020204" pitchFamily="34" charset="0"/>
              </a:rPr>
              <a:t>Finally, the results, including the 'Id' and 'price' columns, are saved to a CSV file named 'submission.csv' using the </a:t>
            </a:r>
            <a:r>
              <a:rPr kumimoji="0" lang="en-US" altLang="en-US" sz="1150" b="0" i="0" u="none" strike="noStrike" cap="none" normalizeH="0" baseline="0" dirty="0" err="1">
                <a:ln>
                  <a:noFill/>
                </a:ln>
                <a:effectLst/>
                <a:latin typeface="Arial Unicode MS"/>
              </a:rPr>
              <a:t>to_csv</a:t>
            </a:r>
            <a:r>
              <a:rPr kumimoji="0" lang="en-US" altLang="en-US" sz="1150" b="0" i="0" u="none" strike="noStrike" cap="none" normalizeH="0" baseline="0" dirty="0">
                <a:ln>
                  <a:noFill/>
                </a:ln>
                <a:effectLst/>
              </a:rPr>
              <a:t> function. </a:t>
            </a:r>
            <a:br>
              <a:rPr kumimoji="0" lang="en-US" altLang="en-US" sz="1150" b="0" i="0" u="none" strike="noStrike" cap="none" normalizeH="0" baseline="0" dirty="0">
                <a:ln>
                  <a:noFill/>
                </a:ln>
                <a:solidFill>
                  <a:schemeClr val="tx1"/>
                </a:solidFill>
                <a:effectLst/>
              </a:rPr>
            </a:br>
            <a:endParaRPr kumimoji="0" lang="en-US" altLang="en-US" sz="1150" b="0" i="0" u="none" strike="noStrike" cap="none" normalizeH="0" baseline="0" dirty="0">
              <a:ln>
                <a:noFill/>
              </a:ln>
              <a:solidFill>
                <a:schemeClr val="tx1"/>
              </a:solidFill>
              <a:effectLst/>
              <a:latin typeface="Arial" panose="020B0604020202020204" pitchFamily="34" charset="0"/>
            </a:endParaRPr>
          </a:p>
        </p:txBody>
      </p:sp>
      <p:sp>
        <p:nvSpPr>
          <p:cNvPr id="24" name="Rectangle 3">
            <a:extLst>
              <a:ext uri="{FF2B5EF4-FFF2-40B4-BE49-F238E27FC236}">
                <a16:creationId xmlns:a16="http://schemas.microsoft.com/office/drawing/2014/main" id="{F3163B87-FD45-B861-1704-69AEAC8F5A7D}"/>
              </a:ext>
            </a:extLst>
          </p:cNvPr>
          <p:cNvSpPr>
            <a:spLocks noChangeArrowheads="1"/>
          </p:cNvSpPr>
          <p:nvPr/>
        </p:nvSpPr>
        <p:spPr bwMode="auto">
          <a:xfrm>
            <a:off x="79704" y="1407015"/>
            <a:ext cx="498759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Arial" panose="020B0604020202020204" pitchFamily="34" charset="0"/>
              </a:rPr>
              <a:t>In this code, we're using a technique called grid search to fine-tune the hyperparameters of our model.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Arial" panose="020B0604020202020204" pitchFamily="34" charset="0"/>
              </a:rPr>
              <a:t>The grid search systematically explores different combinations of hyperparameter values defined in the </a:t>
            </a:r>
            <a:r>
              <a:rPr kumimoji="0" lang="en-US" altLang="en-US" sz="1200" b="0" i="0" u="none" strike="noStrike" cap="none" normalizeH="0" baseline="0" dirty="0" err="1">
                <a:ln>
                  <a:noFill/>
                </a:ln>
                <a:solidFill>
                  <a:schemeClr val="bg1"/>
                </a:solidFill>
                <a:effectLst/>
                <a:latin typeface="Arial Unicode MS"/>
              </a:rPr>
              <a:t>param_grid</a:t>
            </a:r>
            <a:r>
              <a:rPr kumimoji="0" lang="en-US" altLang="en-US" sz="1200" b="0" i="0" u="none" strike="noStrike" cap="none" normalizeH="0" baseline="0" dirty="0">
                <a:ln>
                  <a:noFill/>
                </a:ln>
                <a:solidFill>
                  <a:schemeClr val="bg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rPr>
              <a:t>We create a </a:t>
            </a:r>
            <a:r>
              <a:rPr kumimoji="0" lang="en-US" altLang="en-US" sz="1200" b="0" i="0" u="none" strike="noStrike" cap="none" normalizeH="0" baseline="0" dirty="0" err="1">
                <a:ln>
                  <a:noFill/>
                </a:ln>
                <a:solidFill>
                  <a:schemeClr val="bg1"/>
                </a:solidFill>
                <a:effectLst/>
                <a:latin typeface="Arial Unicode MS"/>
              </a:rPr>
              <a:t>GridSearchCV</a:t>
            </a:r>
            <a:r>
              <a:rPr kumimoji="0" lang="en-US" altLang="en-US" sz="1200" b="0" i="0" u="none" strike="noStrike" cap="none" normalizeH="0" baseline="0" dirty="0">
                <a:ln>
                  <a:noFill/>
                </a:ln>
                <a:solidFill>
                  <a:schemeClr val="bg1"/>
                </a:solidFill>
                <a:effectLst/>
              </a:rPr>
              <a:t> object, which takes our model pipeline, the parameter grid, and other settings such as cross-validation (cv=5) and scoring metric (</a:t>
            </a:r>
            <a:r>
              <a:rPr kumimoji="0" lang="en-US" altLang="en-US" sz="1200" b="0" i="0" u="none" strike="noStrike" cap="none" normalizeH="0" baseline="0" dirty="0" err="1">
                <a:ln>
                  <a:noFill/>
                </a:ln>
                <a:solidFill>
                  <a:schemeClr val="bg1"/>
                </a:solidFill>
                <a:effectLst/>
              </a:rPr>
              <a:t>neg_mean_squared_error</a:t>
            </a:r>
            <a:r>
              <a:rPr kumimoji="0" lang="en-US" altLang="en-US" sz="1200" b="0" i="0" u="none" strike="noStrike" cap="none" normalizeH="0" baseline="0" dirty="0">
                <a:ln>
                  <a:noFill/>
                </a:ln>
                <a:solidFill>
                  <a:schemeClr val="bg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rPr>
              <a:t>The grid search then fits this object to our training data (</a:t>
            </a:r>
            <a:r>
              <a:rPr kumimoji="0" lang="en-US" altLang="en-US" sz="1200" b="0" i="0" u="none" strike="noStrike" cap="none" normalizeH="0" baseline="0" dirty="0" err="1">
                <a:ln>
                  <a:noFill/>
                </a:ln>
                <a:solidFill>
                  <a:schemeClr val="bg1"/>
                </a:solidFill>
                <a:effectLst/>
                <a:latin typeface="Arial Unicode MS"/>
              </a:rPr>
              <a:t>X_train</a:t>
            </a:r>
            <a:r>
              <a:rPr kumimoji="0" lang="en-US" altLang="en-US" sz="1200" b="0" i="0" u="none" strike="noStrike" cap="none" normalizeH="0" baseline="0" dirty="0">
                <a:ln>
                  <a:noFill/>
                </a:ln>
                <a:solidFill>
                  <a:schemeClr val="bg1"/>
                </a:solidFill>
                <a:effectLst/>
              </a:rPr>
              <a:t> and </a:t>
            </a:r>
            <a:r>
              <a:rPr kumimoji="0" lang="en-US" altLang="en-US" sz="1200" b="0" i="0" u="none" strike="noStrike" cap="none" normalizeH="0" baseline="0" dirty="0" err="1">
                <a:ln>
                  <a:noFill/>
                </a:ln>
                <a:solidFill>
                  <a:schemeClr val="bg1"/>
                </a:solidFill>
                <a:effectLst/>
                <a:latin typeface="Arial Unicode MS"/>
              </a:rPr>
              <a:t>y_train</a:t>
            </a:r>
            <a:r>
              <a:rPr kumimoji="0" lang="en-US" altLang="en-US" sz="1200" b="0" i="0" u="none" strike="noStrike" cap="none" normalizeH="0" baseline="0" dirty="0">
                <a:ln>
                  <a:noFill/>
                </a:ln>
                <a:solidFill>
                  <a:schemeClr val="bg1"/>
                </a:solidFill>
                <a:effectLst/>
              </a:rPr>
              <a:t>), evaluating each combination of hyperparameters using cross-validation and the specified scoring metric.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rPr>
              <a:t>By the end of this process, we'll have determined the best hyperparameter values that yield the lowest mean squared error. I</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rPr>
              <a:t>t's an effective way to optimize our model's performance without manually adjusting hyperparameters. </a:t>
            </a:r>
            <a:endParaRPr kumimoji="0" lang="en-US" altLang="en-US" sz="1200" b="0" i="0" u="none" strike="noStrike" cap="none" normalizeH="0" baseline="0" dirty="0">
              <a:ln>
                <a:noFill/>
              </a:ln>
              <a:solidFill>
                <a:schemeClr val="bg1"/>
              </a:solidFill>
              <a:effectLst/>
              <a:latin typeface="Arial" panose="020B0604020202020204" pitchFamily="34" charset="0"/>
            </a:endParaRPr>
          </a:p>
        </p:txBody>
      </p:sp>
      <p:sp>
        <p:nvSpPr>
          <p:cNvPr id="30" name="Rectangle 4">
            <a:extLst>
              <a:ext uri="{FF2B5EF4-FFF2-40B4-BE49-F238E27FC236}">
                <a16:creationId xmlns:a16="http://schemas.microsoft.com/office/drawing/2014/main" id="{A3DFEA5B-CE53-E70B-5483-75FE290F26D3}"/>
              </a:ext>
            </a:extLst>
          </p:cNvPr>
          <p:cNvSpPr>
            <a:spLocks noChangeArrowheads="1"/>
          </p:cNvSpPr>
          <p:nvPr/>
        </p:nvSpPr>
        <p:spPr bwMode="auto">
          <a:xfrm>
            <a:off x="110467" y="238351"/>
            <a:ext cx="484636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lang="en-US" altLang="en-US" sz="1400" dirty="0">
                <a:solidFill>
                  <a:schemeClr val="bg1"/>
                </a:solidFill>
                <a:latin typeface="Arial" panose="020B0604020202020204" pitchFamily="34" charset="0"/>
              </a:rPr>
              <a:t>In t</a:t>
            </a:r>
            <a:r>
              <a:rPr kumimoji="0" lang="en-US" altLang="en-US" sz="1400" b="0" i="0" u="none" strike="noStrike" cap="none" normalizeH="0" baseline="0" dirty="0">
                <a:ln>
                  <a:noFill/>
                </a:ln>
                <a:solidFill>
                  <a:schemeClr val="bg1"/>
                </a:solidFill>
                <a:effectLst/>
                <a:latin typeface="Arial" panose="020B0604020202020204" pitchFamily="34" charset="0"/>
              </a:rPr>
              <a:t>his code we  splits the data into training and validation sets using the </a:t>
            </a:r>
            <a:r>
              <a:rPr kumimoji="0" lang="en-US" altLang="en-US" sz="1400" b="0" i="0" u="none" strike="noStrike" cap="none" normalizeH="0" baseline="0" dirty="0" err="1">
                <a:ln>
                  <a:noFill/>
                </a:ln>
                <a:solidFill>
                  <a:schemeClr val="bg1"/>
                </a:solidFill>
                <a:effectLst/>
                <a:latin typeface="Arial Unicode MS"/>
              </a:rPr>
              <a:t>train_test_split</a:t>
            </a:r>
            <a:r>
              <a:rPr kumimoji="0" lang="en-US" altLang="en-US" sz="1400" b="0" i="0" u="none" strike="noStrike" cap="none" normalizeH="0" baseline="0" dirty="0">
                <a:ln>
                  <a:noFill/>
                </a:ln>
                <a:solidFill>
                  <a:schemeClr val="bg1"/>
                </a:solidFill>
                <a:effectLst/>
              </a:rPr>
              <a:t> function from scikit-learn.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rPr>
              <a:t> It then prints the shapes of the resulting sets for verification. </a:t>
            </a:r>
            <a:endParaRPr kumimoji="0" lang="en-US" altLang="en-US" sz="14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363133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2">
            <a:extLst>
              <a:ext uri="{FF2B5EF4-FFF2-40B4-BE49-F238E27FC236}">
                <a16:creationId xmlns:a16="http://schemas.microsoft.com/office/drawing/2014/main" id="{33A45BB7-743C-4BC2-94A3-33BF97685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4">
            <a:extLst>
              <a:ext uri="{FF2B5EF4-FFF2-40B4-BE49-F238E27FC236}">
                <a16:creationId xmlns:a16="http://schemas.microsoft.com/office/drawing/2014/main" id="{9C6BBFFD-A512-4F47-884D-35894619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AB4C3"/>
              </a:solidFill>
            </a:endParaRPr>
          </a:p>
        </p:txBody>
      </p:sp>
      <p:sp>
        <p:nvSpPr>
          <p:cNvPr id="9" name="Title 8">
            <a:extLst>
              <a:ext uri="{FF2B5EF4-FFF2-40B4-BE49-F238E27FC236}">
                <a16:creationId xmlns:a16="http://schemas.microsoft.com/office/drawing/2014/main" id="{9A92E93D-8BFB-4A21-A47E-78B6DCA21146}"/>
              </a:ext>
            </a:extLst>
          </p:cNvPr>
          <p:cNvSpPr>
            <a:spLocks noGrp="1"/>
          </p:cNvSpPr>
          <p:nvPr>
            <p:ph type="title"/>
          </p:nvPr>
        </p:nvSpPr>
        <p:spPr>
          <a:xfrm>
            <a:off x="649045" y="365124"/>
            <a:ext cx="10552355" cy="1501327"/>
          </a:xfrm>
        </p:spPr>
        <p:txBody>
          <a:bodyPr vert="horz" lIns="91440" tIns="45720" rIns="91440" bIns="45720" rtlCol="0" anchor="b">
            <a:normAutofit/>
          </a:bodyPr>
          <a:lstStyle/>
          <a:p>
            <a:r>
              <a:rPr lang="en-US">
                <a:solidFill>
                  <a:srgbClr val="FFFFFF"/>
                </a:solidFill>
              </a:rPr>
              <a:t>Summary</a:t>
            </a:r>
          </a:p>
        </p:txBody>
      </p:sp>
      <p:sp>
        <p:nvSpPr>
          <p:cNvPr id="16" name="Footer Placeholder 15">
            <a:extLst>
              <a:ext uri="{FF2B5EF4-FFF2-40B4-BE49-F238E27FC236}">
                <a16:creationId xmlns:a16="http://schemas.microsoft.com/office/drawing/2014/main" id="{C394FA6A-80EA-46C1-8A4C-B4D8E90A7BCE}"/>
              </a:ext>
            </a:extLst>
          </p:cNvPr>
          <p:cNvSpPr>
            <a:spLocks noGrp="1"/>
          </p:cNvSpPr>
          <p:nvPr>
            <p:ph type="ftr" sz="quarter" idx="11"/>
          </p:nvPr>
        </p:nvSpPr>
        <p:spPr>
          <a:xfrm>
            <a:off x="201168" y="6356350"/>
            <a:ext cx="4837176" cy="365125"/>
          </a:xfrm>
        </p:spPr>
        <p:txBody>
          <a:bodyPr vert="horz" lIns="91440" tIns="45720" rIns="91440" bIns="45720" rtlCol="0" anchor="ctr">
            <a:normAutofit/>
          </a:bodyPr>
          <a:lstStyle/>
          <a:p>
            <a:pPr lvl="0">
              <a:spcAft>
                <a:spcPts val="600"/>
              </a:spcAft>
            </a:pPr>
            <a:r>
              <a:rPr lang="en-GB" kern="1200" noProof="0" dirty="0">
                <a:solidFill>
                  <a:schemeClr val="tx1"/>
                </a:solidFill>
                <a:latin typeface="+mn-lt"/>
                <a:ea typeface="+mn-ea"/>
                <a:cs typeface="+mn-cs"/>
              </a:rPr>
              <a:t>SHAI Project</a:t>
            </a:r>
            <a:endParaRPr lang="en-US" kern="1200" noProof="0" dirty="0">
              <a:solidFill>
                <a:schemeClr val="tx1"/>
              </a:solidFill>
              <a:latin typeface="+mn-lt"/>
              <a:ea typeface="+mn-ea"/>
              <a:cs typeface="+mn-cs"/>
            </a:endParaRPr>
          </a:p>
        </p:txBody>
      </p:sp>
      <p:sp>
        <p:nvSpPr>
          <p:cNvPr id="17" name="Slide Number Placeholder 16">
            <a:extLst>
              <a:ext uri="{FF2B5EF4-FFF2-40B4-BE49-F238E27FC236}">
                <a16:creationId xmlns:a16="http://schemas.microsoft.com/office/drawing/2014/main" id="{3F88522D-FC32-4BD0-B916-ED439025B734}"/>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lvl="0">
              <a:spcAft>
                <a:spcPts val="600"/>
              </a:spcAft>
            </a:pPr>
            <a:fld id="{D39F39FF-F5CB-4ACA-9B46-4CCF89ECA75F}" type="slidenum">
              <a:rPr lang="en-US" noProof="0" smtClean="0"/>
              <a:pPr lvl="0">
                <a:spcAft>
                  <a:spcPts val="600"/>
                </a:spcAft>
              </a:pPr>
              <a:t>17</a:t>
            </a:fld>
            <a:endParaRPr lang="en-US" noProof="0"/>
          </a:p>
        </p:txBody>
      </p:sp>
      <p:graphicFrame>
        <p:nvGraphicFramePr>
          <p:cNvPr id="30" name="Content Placeholder 9">
            <a:extLst>
              <a:ext uri="{FF2B5EF4-FFF2-40B4-BE49-F238E27FC236}">
                <a16:creationId xmlns:a16="http://schemas.microsoft.com/office/drawing/2014/main" id="{502A0749-85E9-3139-9662-465C8193D4FA}"/>
              </a:ext>
            </a:extLst>
          </p:cNvPr>
          <p:cNvGraphicFramePr>
            <a:graphicFrameLocks noGrp="1"/>
          </p:cNvGraphicFramePr>
          <p:nvPr>
            <p:ph idx="1"/>
            <p:extLst>
              <p:ext uri="{D42A27DB-BD31-4B8C-83A1-F6EECF244321}">
                <p14:modId xmlns:p14="http://schemas.microsoft.com/office/powerpoint/2010/main" val="930097562"/>
              </p:ext>
            </p:extLst>
          </p:nvPr>
        </p:nvGraphicFramePr>
        <p:xfrm>
          <a:off x="699655" y="2134928"/>
          <a:ext cx="10210800" cy="34503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398082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64">
            <a:extLst>
              <a:ext uri="{FF2B5EF4-FFF2-40B4-BE49-F238E27FC236}">
                <a16:creationId xmlns:a16="http://schemas.microsoft.com/office/drawing/2014/main" id="{5A4B9B8C-3369-414F-A074-B4A8F6542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6">
            <a:extLst>
              <a:ext uri="{FF2B5EF4-FFF2-40B4-BE49-F238E27FC236}">
                <a16:creationId xmlns:a16="http://schemas.microsoft.com/office/drawing/2014/main" id="{C1962D47-C259-4CD7-852D-7D36106D6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21">
            <a:extLst>
              <a:ext uri="{FF2B5EF4-FFF2-40B4-BE49-F238E27FC236}">
                <a16:creationId xmlns:a16="http://schemas.microsoft.com/office/drawing/2014/main" id="{CBCA8D9B-86A6-46D0-8939-576472F48528}"/>
              </a:ext>
            </a:extLst>
          </p:cNvPr>
          <p:cNvSpPr>
            <a:spLocks noGrp="1"/>
          </p:cNvSpPr>
          <p:nvPr>
            <p:ph type="title"/>
          </p:nvPr>
        </p:nvSpPr>
        <p:spPr>
          <a:xfrm>
            <a:off x="399011" y="876300"/>
            <a:ext cx="2360814" cy="5067300"/>
          </a:xfrm>
        </p:spPr>
        <p:txBody>
          <a:bodyPr vert="horz" lIns="91440" tIns="45720" rIns="91440" bIns="45720" rtlCol="0" anchor="t">
            <a:normAutofit/>
          </a:bodyPr>
          <a:lstStyle/>
          <a:p>
            <a:pPr>
              <a:lnSpc>
                <a:spcPct val="90000"/>
              </a:lnSpc>
            </a:pPr>
            <a:r>
              <a:rPr lang="en-US" sz="2800" spc="-40">
                <a:solidFill>
                  <a:srgbClr val="FFFFFF"/>
                </a:solidFill>
              </a:rPr>
              <a:t>Team</a:t>
            </a:r>
          </a:p>
        </p:txBody>
      </p:sp>
      <p:sp>
        <p:nvSpPr>
          <p:cNvPr id="4" name="Footer Placeholder 3">
            <a:extLst>
              <a:ext uri="{FF2B5EF4-FFF2-40B4-BE49-F238E27FC236}">
                <a16:creationId xmlns:a16="http://schemas.microsoft.com/office/drawing/2014/main" id="{1BA44D22-2C67-436D-AB47-1C91A69B29EE}"/>
              </a:ext>
            </a:extLst>
          </p:cNvPr>
          <p:cNvSpPr>
            <a:spLocks noGrp="1"/>
          </p:cNvSpPr>
          <p:nvPr>
            <p:ph type="ftr" sz="quarter" idx="11"/>
          </p:nvPr>
        </p:nvSpPr>
        <p:spPr>
          <a:xfrm>
            <a:off x="199277" y="6356350"/>
            <a:ext cx="2782221"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SHAI Project</a:t>
            </a:r>
            <a:endParaRPr lang="en-US" kern="1200" dirty="0">
              <a:solidFill>
                <a:srgbClr val="FFFFFF"/>
              </a:solidFill>
              <a:latin typeface="+mn-lt"/>
              <a:ea typeface="+mn-ea"/>
              <a:cs typeface="+mn-cs"/>
            </a:endParaRPr>
          </a:p>
        </p:txBody>
      </p:sp>
      <p:sp>
        <p:nvSpPr>
          <p:cNvPr id="5" name="Slide Number Placeholder 4">
            <a:extLst>
              <a:ext uri="{FF2B5EF4-FFF2-40B4-BE49-F238E27FC236}">
                <a16:creationId xmlns:a16="http://schemas.microsoft.com/office/drawing/2014/main" id="{E673DB5F-1A43-441F-953F-DA8BBE7299D4}"/>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lvl="0">
              <a:spcAft>
                <a:spcPts val="600"/>
              </a:spcAft>
            </a:pPr>
            <a:fld id="{06B786C7-B8F9-4072-AAAA-17258464D730}" type="slidenum">
              <a:rPr lang="en-US" noProof="0"/>
              <a:pPr lvl="0">
                <a:spcAft>
                  <a:spcPts val="600"/>
                </a:spcAft>
              </a:pPr>
              <a:t>18</a:t>
            </a:fld>
            <a:endParaRPr lang="en-US" noProof="0"/>
          </a:p>
        </p:txBody>
      </p:sp>
      <p:graphicFrame>
        <p:nvGraphicFramePr>
          <p:cNvPr id="12" name="Content Placeholder 2">
            <a:extLst>
              <a:ext uri="{FF2B5EF4-FFF2-40B4-BE49-F238E27FC236}">
                <a16:creationId xmlns:a16="http://schemas.microsoft.com/office/drawing/2014/main" id="{B92EBB33-86ED-44CD-B655-52737F569C50}"/>
              </a:ext>
              <a:ext uri="{C183D7F6-B498-43B3-948B-1728B52AA6E4}">
                <adec:decorative xmlns:adec="http://schemas.microsoft.com/office/drawing/2017/decorative" val="1"/>
              </a:ext>
            </a:extLst>
          </p:cNvPr>
          <p:cNvGraphicFramePr>
            <a:graphicFrameLocks noGrp="1"/>
          </p:cNvGraphicFramePr>
          <p:nvPr>
            <p:ph sz="quarter" idx="14"/>
            <p:extLst>
              <p:ext uri="{D42A27DB-BD31-4B8C-83A1-F6EECF244321}">
                <p14:modId xmlns:p14="http://schemas.microsoft.com/office/powerpoint/2010/main" val="2529606771"/>
              </p:ext>
            </p:extLst>
          </p:nvPr>
        </p:nvGraphicFramePr>
        <p:xfrm>
          <a:off x="3255169" y="2762251"/>
          <a:ext cx="7124700" cy="22740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5548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E39055A8-6754-4F27-8010-BF142982D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Rectangle 39">
            <a:extLst>
              <a:ext uri="{FF2B5EF4-FFF2-40B4-BE49-F238E27FC236}">
                <a16:creationId xmlns:a16="http://schemas.microsoft.com/office/drawing/2014/main" id="{63BEA8DC-D85D-47C5-A352-5FA38C6615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AA99B728-BA10-E28E-B2DA-3641A3F40D61}"/>
              </a:ext>
            </a:extLst>
          </p:cNvPr>
          <p:cNvPicPr>
            <a:picLocks noChangeAspect="1"/>
          </p:cNvPicPr>
          <p:nvPr/>
        </p:nvPicPr>
        <p:blipFill rotWithShape="1">
          <a:blip r:embed="rId2"/>
          <a:srcRect t="7091" b="2548"/>
          <a:stretch/>
        </p:blipFill>
        <p:spPr>
          <a:xfrm>
            <a:off x="21" y="10"/>
            <a:ext cx="12191979" cy="6857990"/>
          </a:xfrm>
          <a:prstGeom prst="rect">
            <a:avLst/>
          </a:prstGeom>
        </p:spPr>
      </p:pic>
      <p:sp>
        <p:nvSpPr>
          <p:cNvPr id="42" name="Rectangle 41">
            <a:extLst>
              <a:ext uri="{FF2B5EF4-FFF2-40B4-BE49-F238E27FC236}">
                <a16:creationId xmlns:a16="http://schemas.microsoft.com/office/drawing/2014/main" id="{439B1D89-E1A5-4FF7-9AE5-EA1EA58923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41963" y="0"/>
            <a:ext cx="8950035" cy="6858000"/>
          </a:xfrm>
          <a:prstGeom prst="rect">
            <a:avLst/>
          </a:prstGeom>
          <a:gradFill>
            <a:gsLst>
              <a:gs pos="77000">
                <a:srgbClr val="000000">
                  <a:alpha val="30000"/>
                </a:srgbClr>
              </a:gs>
              <a:gs pos="33000">
                <a:srgbClr val="000000">
                  <a:alpha val="20000"/>
                </a:srgbClr>
              </a:gs>
              <a:gs pos="0">
                <a:srgbClr val="000000">
                  <a:alpha val="0"/>
                </a:srgbClr>
              </a:gs>
              <a:gs pos="100000">
                <a:srgbClr val="000000">
                  <a:alpha val="3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itle 31">
            <a:extLst>
              <a:ext uri="{FF2B5EF4-FFF2-40B4-BE49-F238E27FC236}">
                <a16:creationId xmlns:a16="http://schemas.microsoft.com/office/drawing/2014/main" id="{30761B21-88ED-449E-B2B9-3FC40844C36D}"/>
              </a:ext>
            </a:extLst>
          </p:cNvPr>
          <p:cNvSpPr>
            <a:spLocks noGrp="1"/>
          </p:cNvSpPr>
          <p:nvPr>
            <p:ph type="ctrTitle"/>
          </p:nvPr>
        </p:nvSpPr>
        <p:spPr>
          <a:xfrm>
            <a:off x="2019300" y="753034"/>
            <a:ext cx="9549245" cy="4130693"/>
          </a:xfrm>
        </p:spPr>
        <p:txBody>
          <a:bodyPr vert="horz" lIns="91440" tIns="45720" rIns="91440" bIns="45720" rtlCol="0" anchor="t">
            <a:normAutofit/>
          </a:bodyPr>
          <a:lstStyle/>
          <a:p>
            <a:pPr algn="r"/>
            <a:r>
              <a:rPr lang="en-US" sz="8800" b="1" kern="1200" spc="-40" baseline="0">
                <a:solidFill>
                  <a:srgbClr val="FFFFFF"/>
                </a:solidFill>
                <a:latin typeface="+mj-lt"/>
                <a:ea typeface="+mj-ea"/>
                <a:cs typeface="+mj-cs"/>
              </a:rPr>
              <a:t>Thank you</a:t>
            </a:r>
          </a:p>
        </p:txBody>
      </p:sp>
      <p:sp>
        <p:nvSpPr>
          <p:cNvPr id="6" name="Slide Number Placeholder 5">
            <a:extLst>
              <a:ext uri="{FF2B5EF4-FFF2-40B4-BE49-F238E27FC236}">
                <a16:creationId xmlns:a16="http://schemas.microsoft.com/office/drawing/2014/main" id="{9E887279-B48F-43C3-91FA-09BD7EA33A25}"/>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lvl="0">
              <a:spcAft>
                <a:spcPts val="600"/>
              </a:spcAft>
            </a:pPr>
            <a:fld id="{D39F39FF-F5CB-4ACA-9B46-4CCF89ECA75F}" type="slidenum">
              <a:rPr lang="en-US" noProof="0">
                <a:solidFill>
                  <a:srgbClr val="FFFFFF"/>
                </a:solidFill>
              </a:rPr>
              <a:pPr lvl="0">
                <a:spcAft>
                  <a:spcPts val="600"/>
                </a:spcAft>
              </a:pPr>
              <a:t>19</a:t>
            </a:fld>
            <a:endParaRPr lang="en-US" noProof="0">
              <a:solidFill>
                <a:srgbClr val="FFFFFF"/>
              </a:solidFill>
            </a:endParaRPr>
          </a:p>
        </p:txBody>
      </p:sp>
    </p:spTree>
    <p:extLst>
      <p:ext uri="{BB962C8B-B14F-4D97-AF65-F5344CB8AC3E}">
        <p14:creationId xmlns:p14="http://schemas.microsoft.com/office/powerpoint/2010/main" val="76761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2"/>
                                        </p:tgtEl>
                                        <p:attrNameLst>
                                          <p:attrName>style.visibility</p:attrName>
                                        </p:attrNameLst>
                                      </p:cBhvr>
                                      <p:to>
                                        <p:strVal val="visible"/>
                                      </p:to>
                                    </p:set>
                                    <p:animEffect transition="in" filter="fade">
                                      <p:cBhvr>
                                        <p:cTn id="7" dur="4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352D3BCF-5FFD-4370-BBC0-949A4CAEC1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5AF7891E-857B-435C-B27A-FAA12E672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8DED76B9-5273-4139-ACC9-B6E36ADE2385}"/>
              </a:ext>
            </a:extLst>
          </p:cNvPr>
          <p:cNvSpPr>
            <a:spLocks noGrp="1"/>
          </p:cNvSpPr>
          <p:nvPr>
            <p:ph type="title"/>
          </p:nvPr>
        </p:nvSpPr>
        <p:spPr>
          <a:xfrm>
            <a:off x="990599" y="190500"/>
            <a:ext cx="10336013" cy="773777"/>
          </a:xfrm>
        </p:spPr>
        <p:txBody>
          <a:bodyPr vert="horz" lIns="91440" tIns="45720" rIns="91440" bIns="45720" rtlCol="0" anchor="ctr">
            <a:normAutofit/>
          </a:bodyPr>
          <a:lstStyle/>
          <a:p>
            <a:pPr algn="r"/>
            <a:r>
              <a:rPr lang="en-US" sz="2800" spc="-40">
                <a:solidFill>
                  <a:srgbClr val="FFFFFF"/>
                </a:solidFill>
              </a:rPr>
              <a:t>Agenda</a:t>
            </a:r>
          </a:p>
        </p:txBody>
      </p:sp>
      <p:sp>
        <p:nvSpPr>
          <p:cNvPr id="20" name="Footer Placeholder 19">
            <a:extLst>
              <a:ext uri="{FF2B5EF4-FFF2-40B4-BE49-F238E27FC236}">
                <a16:creationId xmlns:a16="http://schemas.microsoft.com/office/drawing/2014/main" id="{6DB8AAF6-0D0C-4F4F-A10E-6A66E4A7BEC3}"/>
              </a:ext>
            </a:extLst>
          </p:cNvPr>
          <p:cNvSpPr>
            <a:spLocks noGrp="1"/>
          </p:cNvSpPr>
          <p:nvPr>
            <p:ph type="ftr" sz="quarter" idx="11"/>
          </p:nvPr>
        </p:nvSpPr>
        <p:spPr>
          <a:xfrm>
            <a:off x="201168" y="6356350"/>
            <a:ext cx="4837176" cy="365125"/>
          </a:xfrm>
        </p:spPr>
        <p:txBody>
          <a:bodyPr vert="horz" lIns="91440" tIns="45720" rIns="91440" bIns="45720" rtlCol="0" anchor="ctr">
            <a:normAutofit/>
          </a:bodyPr>
          <a:lstStyle/>
          <a:p>
            <a:pPr>
              <a:spcAft>
                <a:spcPts val="600"/>
              </a:spcAft>
            </a:pPr>
            <a:r>
              <a:rPr lang="en-GB" kern="1200" dirty="0">
                <a:solidFill>
                  <a:schemeClr val="tx1"/>
                </a:solidFill>
                <a:latin typeface="+mn-lt"/>
                <a:ea typeface="+mn-ea"/>
                <a:cs typeface="+mn-cs"/>
              </a:rPr>
              <a:t>SHAI Project</a:t>
            </a:r>
            <a:endParaRPr lang="en-US" kern="1200" dirty="0">
              <a:solidFill>
                <a:schemeClr val="tx1"/>
              </a:solidFill>
              <a:latin typeface="+mn-lt"/>
              <a:ea typeface="+mn-ea"/>
              <a:cs typeface="+mn-cs"/>
            </a:endParaRPr>
          </a:p>
        </p:txBody>
      </p:sp>
      <p:sp>
        <p:nvSpPr>
          <p:cNvPr id="21" name="Slide Number Placeholder 20">
            <a:extLst>
              <a:ext uri="{FF2B5EF4-FFF2-40B4-BE49-F238E27FC236}">
                <a16:creationId xmlns:a16="http://schemas.microsoft.com/office/drawing/2014/main" id="{C19BFBA5-3E41-40F8-9EFB-9DF730F5B6E4}"/>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lvl="0">
              <a:spcAft>
                <a:spcPts val="600"/>
              </a:spcAft>
            </a:pPr>
            <a:fld id="{244D815C-8BF3-4ECF-A945-A2A7C2983AF9}" type="slidenum">
              <a:rPr lang="en-US" noProof="0"/>
              <a:pPr lvl="0">
                <a:spcAft>
                  <a:spcPts val="600"/>
                </a:spcAft>
              </a:pPr>
              <a:t>2</a:t>
            </a:fld>
            <a:endParaRPr lang="en-US" noProof="0" dirty="0"/>
          </a:p>
        </p:txBody>
      </p:sp>
      <p:graphicFrame>
        <p:nvGraphicFramePr>
          <p:cNvPr id="30" name="Text Placeholder 17">
            <a:extLst>
              <a:ext uri="{FF2B5EF4-FFF2-40B4-BE49-F238E27FC236}">
                <a16:creationId xmlns:a16="http://schemas.microsoft.com/office/drawing/2014/main" id="{F856ED7F-E777-F109-5606-E8035B145EA0}"/>
              </a:ext>
            </a:extLst>
          </p:cNvPr>
          <p:cNvGraphicFramePr/>
          <p:nvPr>
            <p:extLst>
              <p:ext uri="{D42A27DB-BD31-4B8C-83A1-F6EECF244321}">
                <p14:modId xmlns:p14="http://schemas.microsoft.com/office/powerpoint/2010/main" val="1898885170"/>
              </p:ext>
            </p:extLst>
          </p:nvPr>
        </p:nvGraphicFramePr>
        <p:xfrm>
          <a:off x="649288" y="1984375"/>
          <a:ext cx="10552112" cy="41973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06347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57BF0BA-7FEF-4571-B503-63ECEF529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E151D61-0FDD-425C-8C26-EBAA74897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7">
            <a:extLst>
              <a:ext uri="{FF2B5EF4-FFF2-40B4-BE49-F238E27FC236}">
                <a16:creationId xmlns:a16="http://schemas.microsoft.com/office/drawing/2014/main" id="{9F2FEA60-F900-4C56-9486-48EA30926F6E}"/>
              </a:ext>
            </a:extLst>
          </p:cNvPr>
          <p:cNvSpPr>
            <a:spLocks noGrp="1"/>
          </p:cNvSpPr>
          <p:nvPr>
            <p:ph type="title"/>
          </p:nvPr>
        </p:nvSpPr>
        <p:spPr>
          <a:xfrm>
            <a:off x="547390" y="596600"/>
            <a:ext cx="4922559" cy="5341808"/>
          </a:xfrm>
        </p:spPr>
        <p:txBody>
          <a:bodyPr vert="horz" lIns="91440" tIns="45720" rIns="91440" bIns="45720" rtlCol="0" anchor="b">
            <a:normAutofit/>
          </a:bodyPr>
          <a:lstStyle/>
          <a:p>
            <a:r>
              <a:rPr lang="en-US" sz="6100" spc="-40">
                <a:solidFill>
                  <a:srgbClr val="FFFFFF"/>
                </a:solidFill>
              </a:rPr>
              <a:t>Introduction</a:t>
            </a:r>
          </a:p>
        </p:txBody>
      </p:sp>
      <p:pic>
        <p:nvPicPr>
          <p:cNvPr id="21" name="Picture 20" descr="Four cube prisms in a line">
            <a:extLst>
              <a:ext uri="{FF2B5EF4-FFF2-40B4-BE49-F238E27FC236}">
                <a16:creationId xmlns:a16="http://schemas.microsoft.com/office/drawing/2014/main" id="{18044B37-1292-6D82-31DF-7532F09206FA}"/>
              </a:ext>
            </a:extLst>
          </p:cNvPr>
          <p:cNvPicPr>
            <a:picLocks noChangeAspect="1"/>
          </p:cNvPicPr>
          <p:nvPr/>
        </p:nvPicPr>
        <p:blipFill rotWithShape="1">
          <a:blip r:embed="rId2"/>
          <a:srcRect t="3796" b="11935"/>
          <a:stretch/>
        </p:blipFill>
        <p:spPr>
          <a:xfrm>
            <a:off x="6096000" y="10"/>
            <a:ext cx="6096000" cy="3428990"/>
          </a:xfrm>
          <a:prstGeom prst="rect">
            <a:avLst/>
          </a:prstGeom>
        </p:spPr>
      </p:pic>
      <p:sp>
        <p:nvSpPr>
          <p:cNvPr id="19" name="Content Placeholder 18">
            <a:extLst>
              <a:ext uri="{FF2B5EF4-FFF2-40B4-BE49-F238E27FC236}">
                <a16:creationId xmlns:a16="http://schemas.microsoft.com/office/drawing/2014/main" id="{AB6583FE-B653-4C01-9ADF-EC8514A0B5ED}"/>
              </a:ext>
            </a:extLst>
          </p:cNvPr>
          <p:cNvSpPr>
            <a:spLocks noGrp="1"/>
          </p:cNvSpPr>
          <p:nvPr>
            <p:ph idx="1"/>
          </p:nvPr>
        </p:nvSpPr>
        <p:spPr>
          <a:xfrm>
            <a:off x="6945855" y="3910405"/>
            <a:ext cx="4396290" cy="2237590"/>
          </a:xfrm>
        </p:spPr>
        <p:txBody>
          <a:bodyPr vert="horz" lIns="91440" tIns="45720" rIns="91440" bIns="45720" rtlCol="0">
            <a:normAutofit/>
          </a:bodyPr>
          <a:lstStyle/>
          <a:p>
            <a:pPr indent="-228600">
              <a:lnSpc>
                <a:spcPct val="100000"/>
              </a:lnSpc>
              <a:buFont typeface="Arial" panose="020B0604020202020204" pitchFamily="34" charset="0"/>
              <a:buChar char="•"/>
            </a:pPr>
            <a:r>
              <a:rPr lang="en-US" sz="1300"/>
              <a:t>The goal of this regression project is to predict diamond prices accurately. By analyzing historical data on diamonds with known prices and their characteristics, we will develop a regression model. The model will consider factors such as carat weight, cut quality, color grade, and clarity grade to make accurate price predictions. We will explore various regression algorithms, evaluate their performance, and optimize the model through feature engineering. The success of the project will be measured by predictive accuracy and interpretability</a:t>
            </a:r>
          </a:p>
        </p:txBody>
      </p:sp>
      <p:sp>
        <p:nvSpPr>
          <p:cNvPr id="3" name="Footer Placeholder 2">
            <a:extLst>
              <a:ext uri="{FF2B5EF4-FFF2-40B4-BE49-F238E27FC236}">
                <a16:creationId xmlns:a16="http://schemas.microsoft.com/office/drawing/2014/main" id="{88BDA17F-F303-4811-96C4-AD8A09ABEC11}"/>
              </a:ext>
            </a:extLst>
          </p:cNvPr>
          <p:cNvSpPr>
            <a:spLocks noGrp="1"/>
          </p:cNvSpPr>
          <p:nvPr>
            <p:ph type="ftr" sz="quarter" idx="11"/>
          </p:nvPr>
        </p:nvSpPr>
        <p:spPr>
          <a:xfrm>
            <a:off x="201168" y="6356350"/>
            <a:ext cx="4837176" cy="365125"/>
          </a:xfrm>
        </p:spPr>
        <p:txBody>
          <a:bodyPr vert="horz" lIns="91440" tIns="45720" rIns="91440" bIns="45720" rtlCol="0" anchor="ctr">
            <a:normAutofit/>
          </a:bodyPr>
          <a:lstStyle/>
          <a:p>
            <a:pPr>
              <a:spcAft>
                <a:spcPts val="600"/>
              </a:spcAft>
            </a:pPr>
            <a:r>
              <a:rPr lang="en-GB" kern="1200" dirty="0">
                <a:solidFill>
                  <a:srgbClr val="FFFFFF"/>
                </a:solidFill>
                <a:latin typeface="+mn-lt"/>
                <a:ea typeface="+mn-ea"/>
                <a:cs typeface="+mn-cs"/>
              </a:rPr>
              <a:t>SHAI Project</a:t>
            </a:r>
            <a:endParaRPr lang="en-US" kern="1200" dirty="0">
              <a:solidFill>
                <a:srgbClr val="FFFFFF"/>
              </a:solidFill>
              <a:latin typeface="+mn-lt"/>
              <a:ea typeface="+mn-ea"/>
              <a:cs typeface="+mn-cs"/>
            </a:endParaRPr>
          </a:p>
        </p:txBody>
      </p:sp>
      <p:sp>
        <p:nvSpPr>
          <p:cNvPr id="5" name="Slide Number Placeholder 4">
            <a:extLst>
              <a:ext uri="{FF2B5EF4-FFF2-40B4-BE49-F238E27FC236}">
                <a16:creationId xmlns:a16="http://schemas.microsoft.com/office/drawing/2014/main" id="{3E08B9AF-847F-4250-A53B-82D9036A5EBF}"/>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lvl="0">
              <a:spcAft>
                <a:spcPts val="600"/>
              </a:spcAft>
            </a:pPr>
            <a:fld id="{244D815C-8BF3-4ECF-A945-A2A7C2983AF9}" type="slidenum">
              <a:rPr lang="en-US" noProof="0" smtClean="0"/>
              <a:pPr lvl="0">
                <a:spcAft>
                  <a:spcPts val="600"/>
                </a:spcAft>
              </a:pPr>
              <a:t>3</a:t>
            </a:fld>
            <a:endParaRPr lang="en-US" noProof="0"/>
          </a:p>
        </p:txBody>
      </p:sp>
    </p:spTree>
    <p:extLst>
      <p:ext uri="{BB962C8B-B14F-4D97-AF65-F5344CB8AC3E}">
        <p14:creationId xmlns:p14="http://schemas.microsoft.com/office/powerpoint/2010/main" val="10747538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39055A8-6754-4F27-8010-BF142982D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FAF9D845-1D7D-4A88-86ED-B45A77144E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34F2A62-CB96-44B7-9829-3BEA927D5A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67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AB4C3"/>
              </a:solidFill>
            </a:endParaRPr>
          </a:p>
        </p:txBody>
      </p:sp>
      <p:sp>
        <p:nvSpPr>
          <p:cNvPr id="10" name="Title 9">
            <a:extLst>
              <a:ext uri="{FF2B5EF4-FFF2-40B4-BE49-F238E27FC236}">
                <a16:creationId xmlns:a16="http://schemas.microsoft.com/office/drawing/2014/main" id="{21C5EA2A-10BF-4B5E-ACC8-8A766A0949A6}"/>
              </a:ext>
            </a:extLst>
          </p:cNvPr>
          <p:cNvSpPr>
            <a:spLocks noGrp="1"/>
          </p:cNvSpPr>
          <p:nvPr>
            <p:ph type="ctrTitle"/>
          </p:nvPr>
        </p:nvSpPr>
        <p:spPr>
          <a:xfrm>
            <a:off x="649045" y="788595"/>
            <a:ext cx="4014395" cy="3525220"/>
          </a:xfrm>
        </p:spPr>
        <p:txBody>
          <a:bodyPr vert="horz" lIns="91440" tIns="45720" rIns="91440" bIns="45720" rtlCol="0" anchor="t">
            <a:normAutofit/>
          </a:bodyPr>
          <a:lstStyle/>
          <a:p>
            <a:r>
              <a:rPr lang="en-US" sz="5400" spc="-40">
                <a:solidFill>
                  <a:srgbClr val="FFFFFF"/>
                </a:solidFill>
              </a:rPr>
              <a:t>Topic one</a:t>
            </a:r>
          </a:p>
        </p:txBody>
      </p:sp>
      <p:sp>
        <p:nvSpPr>
          <p:cNvPr id="12" name="Subtitle 11">
            <a:extLst>
              <a:ext uri="{FF2B5EF4-FFF2-40B4-BE49-F238E27FC236}">
                <a16:creationId xmlns:a16="http://schemas.microsoft.com/office/drawing/2014/main" id="{AEAC0465-1751-47C8-9200-CF24EEB5E133}"/>
              </a:ext>
            </a:extLst>
          </p:cNvPr>
          <p:cNvSpPr>
            <a:spLocks noGrp="1"/>
          </p:cNvSpPr>
          <p:nvPr>
            <p:ph type="subTitle" idx="1"/>
          </p:nvPr>
        </p:nvSpPr>
        <p:spPr>
          <a:xfrm>
            <a:off x="649045" y="4313815"/>
            <a:ext cx="4014395" cy="1629785"/>
          </a:xfrm>
        </p:spPr>
        <p:txBody>
          <a:bodyPr vert="horz" lIns="91440" tIns="45720" rIns="91440" bIns="45720" rtlCol="0" anchor="b">
            <a:normAutofit/>
          </a:bodyPr>
          <a:lstStyle/>
          <a:p>
            <a:pPr>
              <a:lnSpc>
                <a:spcPct val="100000"/>
              </a:lnSpc>
            </a:pPr>
            <a:r>
              <a:rPr lang="en-US" sz="2800" b="1">
                <a:solidFill>
                  <a:srgbClr val="FFFFFF"/>
                </a:solidFill>
              </a:rPr>
              <a:t>About Dataset</a:t>
            </a:r>
          </a:p>
        </p:txBody>
      </p:sp>
      <p:pic>
        <p:nvPicPr>
          <p:cNvPr id="16" name="Graphic 15" descr="Books">
            <a:extLst>
              <a:ext uri="{FF2B5EF4-FFF2-40B4-BE49-F238E27FC236}">
                <a16:creationId xmlns:a16="http://schemas.microsoft.com/office/drawing/2014/main" id="{25C8AC8B-4AA4-7709-AB13-92B904F5BE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29194" y="431800"/>
            <a:ext cx="5874871" cy="5874871"/>
          </a:xfrm>
          <a:prstGeom prst="rect">
            <a:avLst/>
          </a:prstGeom>
        </p:spPr>
      </p:pic>
      <p:sp>
        <p:nvSpPr>
          <p:cNvPr id="3" name="Footer Placeholder 2">
            <a:extLst>
              <a:ext uri="{FF2B5EF4-FFF2-40B4-BE49-F238E27FC236}">
                <a16:creationId xmlns:a16="http://schemas.microsoft.com/office/drawing/2014/main" id="{E5932065-5BEE-4D45-A3A1-6F0559B48650}"/>
              </a:ext>
            </a:extLst>
          </p:cNvPr>
          <p:cNvSpPr>
            <a:spLocks noGrp="1"/>
          </p:cNvSpPr>
          <p:nvPr>
            <p:ph type="ftr" sz="quarter" idx="11"/>
          </p:nvPr>
        </p:nvSpPr>
        <p:spPr>
          <a:xfrm>
            <a:off x="328108" y="6356350"/>
            <a:ext cx="4609652" cy="365125"/>
          </a:xfrm>
        </p:spPr>
        <p:txBody>
          <a:bodyPr vert="horz" lIns="91440" tIns="45720" rIns="91440" bIns="45720" rtlCol="0" anchor="ctr">
            <a:normAutofit/>
          </a:bodyPr>
          <a:lstStyle/>
          <a:p>
            <a:pPr lvl="0">
              <a:spcAft>
                <a:spcPts val="600"/>
              </a:spcAft>
            </a:pPr>
            <a:r>
              <a:rPr lang="en-US" kern="1200" noProof="0">
                <a:solidFill>
                  <a:srgbClr val="FFFFFF"/>
                </a:solidFill>
                <a:latin typeface="+mn-lt"/>
                <a:ea typeface="+mn-ea"/>
                <a:cs typeface="+mn-cs"/>
              </a:rPr>
              <a:t>Presentation title</a:t>
            </a:r>
          </a:p>
        </p:txBody>
      </p:sp>
      <p:sp>
        <p:nvSpPr>
          <p:cNvPr id="2" name="Date Placeholder 1">
            <a:extLst>
              <a:ext uri="{FF2B5EF4-FFF2-40B4-BE49-F238E27FC236}">
                <a16:creationId xmlns:a16="http://schemas.microsoft.com/office/drawing/2014/main" id="{B8D2C1D6-521E-4B36-BBF3-F3613BE0A718}"/>
              </a:ext>
            </a:extLst>
          </p:cNvPr>
          <p:cNvSpPr>
            <a:spLocks noGrp="1"/>
          </p:cNvSpPr>
          <p:nvPr>
            <p:ph type="dt" sz="half" idx="10"/>
          </p:nvPr>
        </p:nvSpPr>
        <p:spPr>
          <a:xfrm>
            <a:off x="7013448" y="6355080"/>
            <a:ext cx="4352544" cy="365125"/>
          </a:xfrm>
        </p:spPr>
        <p:txBody>
          <a:bodyPr vert="horz" lIns="91440" tIns="45720" rIns="91440" bIns="45720" rtlCol="0" anchor="ctr">
            <a:normAutofit/>
          </a:bodyPr>
          <a:lstStyle/>
          <a:p>
            <a:pPr>
              <a:spcAft>
                <a:spcPts val="600"/>
              </a:spcAft>
            </a:pPr>
            <a:r>
              <a:rPr lang="en-US">
                <a:solidFill>
                  <a:schemeClr val="tx1"/>
                </a:solidFill>
              </a:rPr>
              <a:t>20XX</a:t>
            </a:r>
          </a:p>
        </p:txBody>
      </p:sp>
      <p:sp>
        <p:nvSpPr>
          <p:cNvPr id="4" name="Slide Number Placeholder 3">
            <a:extLst>
              <a:ext uri="{FF2B5EF4-FFF2-40B4-BE49-F238E27FC236}">
                <a16:creationId xmlns:a16="http://schemas.microsoft.com/office/drawing/2014/main" id="{7CCC3E1D-B7F8-47F6-A352-B757462BBBA7}"/>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lvl="0">
              <a:spcAft>
                <a:spcPts val="600"/>
              </a:spcAft>
            </a:pPr>
            <a:fld id="{2722F022-211C-4882-844C-086FEA6806AA}" type="slidenum">
              <a:rPr lang="en-US" noProof="0">
                <a:solidFill>
                  <a:schemeClr val="tx1"/>
                </a:solidFill>
              </a:rPr>
              <a:pPr lvl="0">
                <a:spcAft>
                  <a:spcPts val="600"/>
                </a:spcAft>
              </a:pPr>
              <a:t>4</a:t>
            </a:fld>
            <a:endParaRPr lang="en-US" noProof="0">
              <a:solidFill>
                <a:schemeClr val="tx1"/>
              </a:solidFill>
            </a:endParaRPr>
          </a:p>
        </p:txBody>
      </p:sp>
    </p:spTree>
    <p:extLst>
      <p:ext uri="{BB962C8B-B14F-4D97-AF65-F5344CB8AC3E}">
        <p14:creationId xmlns:p14="http://schemas.microsoft.com/office/powerpoint/2010/main" val="2826028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FFD35-EA48-B3E5-5870-CF4359ED418B}"/>
              </a:ext>
            </a:extLst>
          </p:cNvPr>
          <p:cNvSpPr>
            <a:spLocks noGrp="1"/>
          </p:cNvSpPr>
          <p:nvPr>
            <p:ph type="title"/>
          </p:nvPr>
        </p:nvSpPr>
        <p:spPr/>
        <p:txBody>
          <a:bodyPr>
            <a:normAutofit fontScale="90000"/>
          </a:bodyPr>
          <a:lstStyle/>
          <a:p>
            <a:r>
              <a:rPr lang="en-GB" dirty="0"/>
              <a:t>About dataset</a:t>
            </a:r>
            <a:endParaRPr lang="en-US" dirty="0"/>
          </a:p>
        </p:txBody>
      </p:sp>
      <p:sp>
        <p:nvSpPr>
          <p:cNvPr id="4" name="Text Placeholder 3">
            <a:extLst>
              <a:ext uri="{FF2B5EF4-FFF2-40B4-BE49-F238E27FC236}">
                <a16:creationId xmlns:a16="http://schemas.microsoft.com/office/drawing/2014/main" id="{FE4565BD-7527-459B-DE63-5088C090B7BC}"/>
              </a:ext>
            </a:extLst>
          </p:cNvPr>
          <p:cNvSpPr>
            <a:spLocks noGrp="1"/>
          </p:cNvSpPr>
          <p:nvPr>
            <p:ph type="body" sz="quarter" idx="17"/>
          </p:nvPr>
        </p:nvSpPr>
        <p:spPr>
          <a:xfrm>
            <a:off x="0" y="1329174"/>
            <a:ext cx="5764789" cy="5723724"/>
          </a:xfrm>
        </p:spPr>
        <p:txBody>
          <a:bodyPr>
            <a:normAutofit fontScale="55000" lnSpcReduction="20000"/>
          </a:bodyPr>
          <a:lstStyle/>
          <a:p>
            <a:r>
              <a:rPr lang="en-US" dirty="0"/>
              <a:t>This dataset consists of two distinct subsets: a training dataset dedicated to model construction and a separate test dataset specifically designed to evaluate the model's predictive accuracy.</a:t>
            </a:r>
          </a:p>
          <a:p>
            <a:r>
              <a:rPr lang="en-US" dirty="0"/>
              <a:t>Within this dataset, we have meticulously compiled a range of attributes that encapsulate the essential characteristics of diamonds. Let us explore these attributes further:</a:t>
            </a:r>
          </a:p>
          <a:p>
            <a:pPr>
              <a:buFont typeface="+mj-lt"/>
              <a:buAutoNum type="arabicPeriod"/>
            </a:pPr>
            <a:r>
              <a:rPr lang="en-US" dirty="0"/>
              <a:t>Carat Weight: The weight of the diamonds, expressed in carats, holds substantial influence over their price valuation. This attribute serves as a fundamental factor in our predictive model.</a:t>
            </a:r>
          </a:p>
          <a:p>
            <a:pPr>
              <a:buFont typeface="+mj-lt"/>
              <a:buAutoNum type="arabicPeriod"/>
            </a:pPr>
            <a:r>
              <a:rPr lang="en-US" dirty="0"/>
              <a:t>Cut Quality: The dataset includes a column representing the quality of each diamond's cut. As we know, the cut quality plays a pivotal role in determining a diamond's brilliance and overall visual appeal.</a:t>
            </a:r>
          </a:p>
          <a:p>
            <a:pPr>
              <a:buFont typeface="+mj-lt"/>
              <a:buAutoNum type="arabicPeriod"/>
            </a:pPr>
            <a:r>
              <a:rPr lang="en-US" dirty="0"/>
              <a:t>Color Grade: Diamonds are meticulously graded on a color scale ranging from D (colorless) to Z (yellow or brown). The dataset provides us with the color grade assigned to each diamond, enabling us to consider its impact on price.</a:t>
            </a:r>
          </a:p>
          <a:p>
            <a:pPr>
              <a:buFont typeface="+mj-lt"/>
              <a:buAutoNum type="arabicPeriod"/>
            </a:pPr>
            <a:r>
              <a:rPr lang="en-US" dirty="0"/>
              <a:t>Clarity Grade: The presence of internal or external flaws in a diamond is denoted by its clarity grade, which ranges from Internally Flawless (IF) to Included (I3). This attribute plays a crucial role in assessing the value of each diamond.</a:t>
            </a:r>
          </a:p>
          <a:p>
            <a:pPr>
              <a:buFont typeface="+mj-lt"/>
              <a:buAutoNum type="arabicPeriod"/>
            </a:pPr>
            <a:r>
              <a:rPr lang="en-US" dirty="0"/>
              <a:t>Depth Percentage: By examining the ratio of a diamond's depth to its average diameter, we can gain valuable insights into its proportions and the way it interacts with light. This attribute contributes significantly to our understanding of a diamond's visual allure.</a:t>
            </a:r>
          </a:p>
          <a:p>
            <a:pPr>
              <a:buFont typeface="+mj-lt"/>
              <a:buAutoNum type="arabicPeriod"/>
            </a:pPr>
            <a:r>
              <a:rPr lang="en-US" dirty="0"/>
              <a:t>Table Percentage: The width of a diamond's top facet (table) relative to its average diameter is captured in the table percentage column. This characteristic holds significance in determining the diamond's visual impact and the manner in which light is refracted.</a:t>
            </a:r>
          </a:p>
          <a:p>
            <a:r>
              <a:rPr lang="en-US" dirty="0"/>
              <a:t>In addition to these core attributes, our dataset encompasses further dimensions such as length, width, height.</a:t>
            </a:r>
          </a:p>
        </p:txBody>
      </p:sp>
      <p:sp>
        <p:nvSpPr>
          <p:cNvPr id="6" name="Text Placeholder 5">
            <a:extLst>
              <a:ext uri="{FF2B5EF4-FFF2-40B4-BE49-F238E27FC236}">
                <a16:creationId xmlns:a16="http://schemas.microsoft.com/office/drawing/2014/main" id="{5AC547AA-23C4-B24D-3640-D772D4135521}"/>
              </a:ext>
            </a:extLst>
          </p:cNvPr>
          <p:cNvSpPr>
            <a:spLocks noGrp="1"/>
          </p:cNvSpPr>
          <p:nvPr>
            <p:ph type="body" sz="quarter" idx="18"/>
          </p:nvPr>
        </p:nvSpPr>
        <p:spPr/>
        <p:txBody>
          <a:bodyPr/>
          <a:lstStyle/>
          <a:p>
            <a:endParaRPr lang="en-US" dirty="0"/>
          </a:p>
        </p:txBody>
      </p:sp>
      <p:sp>
        <p:nvSpPr>
          <p:cNvPr id="8" name="Date Placeholder 7">
            <a:extLst>
              <a:ext uri="{FF2B5EF4-FFF2-40B4-BE49-F238E27FC236}">
                <a16:creationId xmlns:a16="http://schemas.microsoft.com/office/drawing/2014/main" id="{5B45F3B3-9AC5-8126-E4DE-5A07E1D685B1}"/>
              </a:ext>
            </a:extLst>
          </p:cNvPr>
          <p:cNvSpPr>
            <a:spLocks noGrp="1"/>
          </p:cNvSpPr>
          <p:nvPr>
            <p:ph type="dt" sz="half" idx="10"/>
          </p:nvPr>
        </p:nvSpPr>
        <p:spPr/>
        <p:txBody>
          <a:bodyPr/>
          <a:lstStyle/>
          <a:p>
            <a:pPr>
              <a:defRPr/>
            </a:pPr>
            <a:r>
              <a:rPr lang="en-US">
                <a:solidFill>
                  <a:prstClr val="black"/>
                </a:solidFill>
              </a:rPr>
              <a:t>20XX</a:t>
            </a:r>
            <a:endParaRPr lang="en-US" dirty="0">
              <a:solidFill>
                <a:prstClr val="black"/>
              </a:solidFill>
            </a:endParaRPr>
          </a:p>
        </p:txBody>
      </p:sp>
      <p:sp>
        <p:nvSpPr>
          <p:cNvPr id="9" name="Slide Number Placeholder 8">
            <a:extLst>
              <a:ext uri="{FF2B5EF4-FFF2-40B4-BE49-F238E27FC236}">
                <a16:creationId xmlns:a16="http://schemas.microsoft.com/office/drawing/2014/main" id="{838F4AEC-DD42-F0C4-026A-262F62D0DA4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11" name="Picture 10">
            <a:extLst>
              <a:ext uri="{FF2B5EF4-FFF2-40B4-BE49-F238E27FC236}">
                <a16:creationId xmlns:a16="http://schemas.microsoft.com/office/drawing/2014/main" id="{0717A132-A807-16CF-60AF-47232D7BD503}"/>
              </a:ext>
            </a:extLst>
          </p:cNvPr>
          <p:cNvPicPr>
            <a:picLocks noChangeAspect="1"/>
          </p:cNvPicPr>
          <p:nvPr/>
        </p:nvPicPr>
        <p:blipFill>
          <a:blip r:embed="rId2"/>
          <a:stretch>
            <a:fillRect/>
          </a:stretch>
        </p:blipFill>
        <p:spPr>
          <a:xfrm>
            <a:off x="5934534" y="1148491"/>
            <a:ext cx="6020890" cy="3147883"/>
          </a:xfrm>
          <a:prstGeom prst="rect">
            <a:avLst/>
          </a:prstGeom>
        </p:spPr>
      </p:pic>
      <p:pic>
        <p:nvPicPr>
          <p:cNvPr id="13" name="Picture 12">
            <a:extLst>
              <a:ext uri="{FF2B5EF4-FFF2-40B4-BE49-F238E27FC236}">
                <a16:creationId xmlns:a16="http://schemas.microsoft.com/office/drawing/2014/main" id="{8022E675-EC99-6EC3-BFD3-7C98E1915DE7}"/>
              </a:ext>
            </a:extLst>
          </p:cNvPr>
          <p:cNvPicPr>
            <a:picLocks noChangeAspect="1"/>
          </p:cNvPicPr>
          <p:nvPr/>
        </p:nvPicPr>
        <p:blipFill>
          <a:blip r:embed="rId3"/>
          <a:stretch>
            <a:fillRect/>
          </a:stretch>
        </p:blipFill>
        <p:spPr>
          <a:xfrm>
            <a:off x="5976038" y="4133057"/>
            <a:ext cx="5596815" cy="2724943"/>
          </a:xfrm>
          <a:prstGeom prst="rect">
            <a:avLst/>
          </a:prstGeom>
        </p:spPr>
      </p:pic>
    </p:spTree>
    <p:extLst>
      <p:ext uri="{BB962C8B-B14F-4D97-AF65-F5344CB8AC3E}">
        <p14:creationId xmlns:p14="http://schemas.microsoft.com/office/powerpoint/2010/main" val="1061830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0BB71-F955-C3BB-16FF-4AED5AC642C8}"/>
              </a:ext>
            </a:extLst>
          </p:cNvPr>
          <p:cNvSpPr>
            <a:spLocks noGrp="1"/>
          </p:cNvSpPr>
          <p:nvPr>
            <p:ph type="title"/>
          </p:nvPr>
        </p:nvSpPr>
        <p:spPr/>
        <p:txBody>
          <a:bodyPr>
            <a:normAutofit fontScale="90000"/>
          </a:bodyPr>
          <a:lstStyle/>
          <a:p>
            <a:r>
              <a:rPr lang="en-GB" dirty="0"/>
              <a:t>About dataset</a:t>
            </a:r>
            <a:endParaRPr lang="en-US" dirty="0"/>
          </a:p>
        </p:txBody>
      </p:sp>
      <p:sp>
        <p:nvSpPr>
          <p:cNvPr id="5" name="Text Placeholder 4">
            <a:extLst>
              <a:ext uri="{FF2B5EF4-FFF2-40B4-BE49-F238E27FC236}">
                <a16:creationId xmlns:a16="http://schemas.microsoft.com/office/drawing/2014/main" id="{E270BCEC-810F-93D7-ED07-2F0FEF8D4D24}"/>
              </a:ext>
            </a:extLst>
          </p:cNvPr>
          <p:cNvSpPr>
            <a:spLocks noGrp="1"/>
          </p:cNvSpPr>
          <p:nvPr>
            <p:ph type="body" sz="quarter" idx="18"/>
          </p:nvPr>
        </p:nvSpPr>
        <p:spPr>
          <a:xfrm>
            <a:off x="488531" y="1671079"/>
            <a:ext cx="10691438" cy="597604"/>
          </a:xfrm>
        </p:spPr>
        <p:txBody>
          <a:bodyPr>
            <a:normAutofit fontScale="70000" lnSpcReduction="20000"/>
          </a:bodyPr>
          <a:lstStyle/>
          <a:p>
            <a:r>
              <a:rPr lang="en-GB" dirty="0"/>
              <a:t>Used </a:t>
            </a:r>
            <a:r>
              <a:rPr lang="en-GB" dirty="0" err="1"/>
              <a:t>shape,len</a:t>
            </a:r>
            <a:r>
              <a:rPr lang="en-GB" dirty="0"/>
              <a:t> and info to give an insight about the data size, number of columns and rows , type that was used and to check if there is null</a:t>
            </a:r>
            <a:endParaRPr lang="en-US" dirty="0"/>
          </a:p>
        </p:txBody>
      </p:sp>
      <p:sp>
        <p:nvSpPr>
          <p:cNvPr id="9" name="Footer Placeholder 8">
            <a:extLst>
              <a:ext uri="{FF2B5EF4-FFF2-40B4-BE49-F238E27FC236}">
                <a16:creationId xmlns:a16="http://schemas.microsoft.com/office/drawing/2014/main" id="{11707333-8995-6331-F7DF-031095D3E022}"/>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Avenir Next LT Pro"/>
                <a:ea typeface="+mn-ea"/>
                <a:cs typeface="+mn-cs"/>
              </a:rPr>
              <a:t>SHAI Project</a:t>
            </a:r>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
        <p:nvSpPr>
          <p:cNvPr id="11" name="Slide Number Placeholder 10">
            <a:extLst>
              <a:ext uri="{FF2B5EF4-FFF2-40B4-BE49-F238E27FC236}">
                <a16:creationId xmlns:a16="http://schemas.microsoft.com/office/drawing/2014/main" id="{B99580FF-3421-6FD9-24D2-4E9955C343A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16" name="Picture 15">
            <a:extLst>
              <a:ext uri="{FF2B5EF4-FFF2-40B4-BE49-F238E27FC236}">
                <a16:creationId xmlns:a16="http://schemas.microsoft.com/office/drawing/2014/main" id="{17DBD650-A02D-5C80-2989-AC40568C6BF9}"/>
              </a:ext>
            </a:extLst>
          </p:cNvPr>
          <p:cNvPicPr>
            <a:picLocks noChangeAspect="1"/>
          </p:cNvPicPr>
          <p:nvPr/>
        </p:nvPicPr>
        <p:blipFill rotWithShape="1">
          <a:blip r:embed="rId2"/>
          <a:srcRect r="40358"/>
          <a:stretch/>
        </p:blipFill>
        <p:spPr>
          <a:xfrm>
            <a:off x="3476564" y="2277614"/>
            <a:ext cx="4886146" cy="3808811"/>
          </a:xfrm>
          <a:prstGeom prst="rect">
            <a:avLst/>
          </a:prstGeom>
        </p:spPr>
      </p:pic>
      <p:pic>
        <p:nvPicPr>
          <p:cNvPr id="18" name="Picture 17">
            <a:extLst>
              <a:ext uri="{FF2B5EF4-FFF2-40B4-BE49-F238E27FC236}">
                <a16:creationId xmlns:a16="http://schemas.microsoft.com/office/drawing/2014/main" id="{1B84C335-1B68-E244-93CC-4DB576809A2E}"/>
              </a:ext>
            </a:extLst>
          </p:cNvPr>
          <p:cNvPicPr>
            <a:picLocks noChangeAspect="1"/>
          </p:cNvPicPr>
          <p:nvPr/>
        </p:nvPicPr>
        <p:blipFill>
          <a:blip r:embed="rId3"/>
          <a:stretch>
            <a:fillRect/>
          </a:stretch>
        </p:blipFill>
        <p:spPr>
          <a:xfrm>
            <a:off x="8362710" y="2247182"/>
            <a:ext cx="3318750" cy="2296973"/>
          </a:xfrm>
          <a:prstGeom prst="rect">
            <a:avLst/>
          </a:prstGeom>
        </p:spPr>
      </p:pic>
      <p:pic>
        <p:nvPicPr>
          <p:cNvPr id="4" name="Picture 3">
            <a:extLst>
              <a:ext uri="{FF2B5EF4-FFF2-40B4-BE49-F238E27FC236}">
                <a16:creationId xmlns:a16="http://schemas.microsoft.com/office/drawing/2014/main" id="{D6A99773-4E80-7C0D-710F-473D5609D2F1}"/>
              </a:ext>
            </a:extLst>
          </p:cNvPr>
          <p:cNvPicPr>
            <a:picLocks noChangeAspect="1"/>
          </p:cNvPicPr>
          <p:nvPr/>
        </p:nvPicPr>
        <p:blipFill>
          <a:blip r:embed="rId4"/>
          <a:stretch>
            <a:fillRect/>
          </a:stretch>
        </p:blipFill>
        <p:spPr>
          <a:xfrm>
            <a:off x="319890" y="2345322"/>
            <a:ext cx="2912454" cy="3673397"/>
          </a:xfrm>
          <a:prstGeom prst="rect">
            <a:avLst/>
          </a:prstGeom>
        </p:spPr>
      </p:pic>
    </p:spTree>
    <p:extLst>
      <p:ext uri="{BB962C8B-B14F-4D97-AF65-F5344CB8AC3E}">
        <p14:creationId xmlns:p14="http://schemas.microsoft.com/office/powerpoint/2010/main" val="2218823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39055A8-6754-4F27-8010-BF142982D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18BC37F5-B364-4B3A-8D22-CAE87E2E94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Video 10" descr="Neon Pink Question Mark">
            <a:extLst>
              <a:ext uri="{FF2B5EF4-FFF2-40B4-BE49-F238E27FC236}">
                <a16:creationId xmlns:a16="http://schemas.microsoft.com/office/drawing/2014/main" id="{F8D30BF4-97BE-08DC-F355-8F6E47548FD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10"/>
            <a:ext cx="12191980" cy="6857990"/>
          </a:xfrm>
          <a:prstGeom prst="rect">
            <a:avLst/>
          </a:prstGeom>
        </p:spPr>
      </p:pic>
      <p:sp>
        <p:nvSpPr>
          <p:cNvPr id="19" name="Rectangle 18">
            <a:extLst>
              <a:ext uri="{FF2B5EF4-FFF2-40B4-BE49-F238E27FC236}">
                <a16:creationId xmlns:a16="http://schemas.microsoft.com/office/drawing/2014/main" id="{27651B67-E533-45AC-83BF-C8FF57185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67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AB4C3"/>
              </a:solidFill>
            </a:endParaRPr>
          </a:p>
        </p:txBody>
      </p:sp>
      <p:sp>
        <p:nvSpPr>
          <p:cNvPr id="2" name="Title 1">
            <a:extLst>
              <a:ext uri="{FF2B5EF4-FFF2-40B4-BE49-F238E27FC236}">
                <a16:creationId xmlns:a16="http://schemas.microsoft.com/office/drawing/2014/main" id="{6632DB72-98F2-6AAE-106A-31B8C9367F67}"/>
              </a:ext>
            </a:extLst>
          </p:cNvPr>
          <p:cNvSpPr>
            <a:spLocks noGrp="1"/>
          </p:cNvSpPr>
          <p:nvPr>
            <p:ph type="ctrTitle"/>
          </p:nvPr>
        </p:nvSpPr>
        <p:spPr>
          <a:xfrm>
            <a:off x="554182" y="757011"/>
            <a:ext cx="3131127" cy="3883413"/>
          </a:xfrm>
        </p:spPr>
        <p:txBody>
          <a:bodyPr vert="horz" lIns="91440" tIns="45720" rIns="91440" bIns="45720" rtlCol="0" anchor="t">
            <a:normAutofit/>
          </a:bodyPr>
          <a:lstStyle/>
          <a:p>
            <a:r>
              <a:rPr lang="en-US" b="1" kern="1200" spc="-40" baseline="0">
                <a:solidFill>
                  <a:srgbClr val="FFFFFF"/>
                </a:solidFill>
                <a:latin typeface="+mj-lt"/>
                <a:ea typeface="+mj-ea"/>
                <a:cs typeface="+mj-cs"/>
              </a:rPr>
              <a:t>Topic two</a:t>
            </a:r>
          </a:p>
        </p:txBody>
      </p:sp>
      <p:sp>
        <p:nvSpPr>
          <p:cNvPr id="3" name="Subtitle 2">
            <a:extLst>
              <a:ext uri="{FF2B5EF4-FFF2-40B4-BE49-F238E27FC236}">
                <a16:creationId xmlns:a16="http://schemas.microsoft.com/office/drawing/2014/main" id="{456DD59D-04D6-4125-0729-99D6F82040F3}"/>
              </a:ext>
            </a:extLst>
          </p:cNvPr>
          <p:cNvSpPr>
            <a:spLocks noGrp="1"/>
          </p:cNvSpPr>
          <p:nvPr>
            <p:ph type="subTitle" idx="1"/>
          </p:nvPr>
        </p:nvSpPr>
        <p:spPr>
          <a:xfrm>
            <a:off x="554182" y="4640424"/>
            <a:ext cx="3131127" cy="1303176"/>
          </a:xfrm>
        </p:spPr>
        <p:txBody>
          <a:bodyPr vert="horz" lIns="91440" tIns="45720" rIns="91440" bIns="45720" rtlCol="0" anchor="b">
            <a:normAutofit/>
          </a:bodyPr>
          <a:lstStyle/>
          <a:p>
            <a:pPr>
              <a:lnSpc>
                <a:spcPct val="100000"/>
              </a:lnSpc>
            </a:pPr>
            <a:r>
              <a:rPr lang="en-US" sz="2800" b="1" kern="1200" spc="-20" baseline="0" dirty="0">
                <a:solidFill>
                  <a:srgbClr val="FFFFFF"/>
                </a:solidFill>
                <a:latin typeface="+mn-lt"/>
                <a:ea typeface="+mn-ea"/>
                <a:cs typeface="+mn-cs"/>
              </a:rPr>
              <a:t>EDA analysis</a:t>
            </a:r>
          </a:p>
        </p:txBody>
      </p:sp>
      <p:sp>
        <p:nvSpPr>
          <p:cNvPr id="5" name="Footer Placeholder 4">
            <a:extLst>
              <a:ext uri="{FF2B5EF4-FFF2-40B4-BE49-F238E27FC236}">
                <a16:creationId xmlns:a16="http://schemas.microsoft.com/office/drawing/2014/main" id="{2FFA3A1A-00B2-5AEF-9DA9-B537A280FBBC}"/>
              </a:ext>
            </a:extLst>
          </p:cNvPr>
          <p:cNvSpPr>
            <a:spLocks noGrp="1"/>
          </p:cNvSpPr>
          <p:nvPr>
            <p:ph type="ftr" sz="quarter" idx="11"/>
          </p:nvPr>
        </p:nvSpPr>
        <p:spPr>
          <a:xfrm>
            <a:off x="201168" y="6356350"/>
            <a:ext cx="4837176" cy="365125"/>
          </a:xfrm>
        </p:spPr>
        <p:txBody>
          <a:bodyPr vert="horz" lIns="91440" tIns="45720" rIns="91440" bIns="45720" rtlCol="0" anchor="ctr">
            <a:normAutofit/>
          </a:bodyPr>
          <a:lstStyle/>
          <a:p>
            <a:pPr>
              <a:spcAft>
                <a:spcPts val="600"/>
              </a:spcAft>
              <a:defRPr/>
            </a:pPr>
            <a:r>
              <a:rPr lang="en-US" kern="1200">
                <a:solidFill>
                  <a:srgbClr val="FFFFFF"/>
                </a:solidFill>
                <a:effectLst>
                  <a:outerShdw blurRad="38100" dist="38100" dir="2700000" algn="tl">
                    <a:srgbClr val="000000">
                      <a:alpha val="43137"/>
                    </a:srgbClr>
                  </a:outerShdw>
                </a:effectLst>
                <a:latin typeface="+mn-lt"/>
                <a:ea typeface="+mn-ea"/>
                <a:cs typeface="+mn-cs"/>
              </a:rPr>
              <a:t>SHAI Project</a:t>
            </a:r>
          </a:p>
        </p:txBody>
      </p:sp>
      <p:sp>
        <p:nvSpPr>
          <p:cNvPr id="9" name="Slide Number Placeholder 8">
            <a:extLst>
              <a:ext uri="{FF2B5EF4-FFF2-40B4-BE49-F238E27FC236}">
                <a16:creationId xmlns:a16="http://schemas.microsoft.com/office/drawing/2014/main" id="{6D48F7B8-5CBF-5F38-E606-C4056D0FF935}"/>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a:spcAft>
                <a:spcPts val="600"/>
              </a:spcAft>
              <a:defRPr/>
            </a:pPr>
            <a:fld id="{2722F022-211C-4882-844C-086FEA6806AA}" type="slidenum">
              <a:rPr lang="en-US">
                <a:solidFill>
                  <a:srgbClr val="FFFFFF"/>
                </a:solidFill>
                <a:effectLst>
                  <a:outerShdw blurRad="38100" dist="38100" dir="2700000" algn="tl">
                    <a:srgbClr val="000000">
                      <a:alpha val="43137"/>
                    </a:srgbClr>
                  </a:outerShdw>
                </a:effectLst>
              </a:rPr>
              <a:pPr>
                <a:spcAft>
                  <a:spcPts val="600"/>
                </a:spcAft>
                <a:defRPr/>
              </a:pPr>
              <a:t>7</a:t>
            </a:fld>
            <a:endParaRPr lang="en-US">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6604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7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mute="1">
                <p:cTn id="12" repeatCount="indefinite" fill="hold" display="0">
                  <p:stCondLst>
                    <p:cond delay="indefinite"/>
                  </p:stCondLst>
                </p:cTn>
                <p:tgtEl>
                  <p:spTgt spid="11"/>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44">
            <a:extLst>
              <a:ext uri="{FF2B5EF4-FFF2-40B4-BE49-F238E27FC236}">
                <a16:creationId xmlns:a16="http://schemas.microsoft.com/office/drawing/2014/main" id="{E39055A8-6754-4F27-8010-BF142982D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Rectangle 46">
            <a:extLst>
              <a:ext uri="{FF2B5EF4-FFF2-40B4-BE49-F238E27FC236}">
                <a16:creationId xmlns:a16="http://schemas.microsoft.com/office/drawing/2014/main" id="{FAF9D845-1D7D-4A88-86ED-B45A77144E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48">
            <a:extLst>
              <a:ext uri="{FF2B5EF4-FFF2-40B4-BE49-F238E27FC236}">
                <a16:creationId xmlns:a16="http://schemas.microsoft.com/office/drawing/2014/main" id="{934F2A62-CB96-44B7-9829-3BEA927D5A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67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AB4C3"/>
              </a:solidFill>
            </a:endParaRPr>
          </a:p>
        </p:txBody>
      </p:sp>
      <p:sp>
        <p:nvSpPr>
          <p:cNvPr id="2" name="Title 1">
            <a:extLst>
              <a:ext uri="{FF2B5EF4-FFF2-40B4-BE49-F238E27FC236}">
                <a16:creationId xmlns:a16="http://schemas.microsoft.com/office/drawing/2014/main" id="{08BEE25C-7BC7-1110-70F6-7ACA38D63744}"/>
              </a:ext>
            </a:extLst>
          </p:cNvPr>
          <p:cNvSpPr>
            <a:spLocks noGrp="1"/>
          </p:cNvSpPr>
          <p:nvPr>
            <p:ph type="title"/>
          </p:nvPr>
        </p:nvSpPr>
        <p:spPr>
          <a:xfrm>
            <a:off x="590567" y="-581714"/>
            <a:ext cx="4014395" cy="3525220"/>
          </a:xfrm>
        </p:spPr>
        <p:txBody>
          <a:bodyPr vert="horz" lIns="91440" tIns="45720" rIns="91440" bIns="45720" rtlCol="0" anchor="t">
            <a:normAutofit/>
          </a:bodyPr>
          <a:lstStyle/>
          <a:p>
            <a:r>
              <a:rPr lang="en-US" sz="5000" spc="-40" dirty="0">
                <a:solidFill>
                  <a:srgbClr val="FFFFFF"/>
                </a:solidFill>
              </a:rPr>
              <a:t>                             visualization</a:t>
            </a:r>
          </a:p>
        </p:txBody>
      </p:sp>
      <p:sp>
        <p:nvSpPr>
          <p:cNvPr id="5" name="Content Placeholder 4">
            <a:extLst>
              <a:ext uri="{FF2B5EF4-FFF2-40B4-BE49-F238E27FC236}">
                <a16:creationId xmlns:a16="http://schemas.microsoft.com/office/drawing/2014/main" id="{C5C918FA-8689-C158-09E4-3F7FF79A8712}"/>
              </a:ext>
            </a:extLst>
          </p:cNvPr>
          <p:cNvSpPr>
            <a:spLocks noGrp="1"/>
          </p:cNvSpPr>
          <p:nvPr>
            <p:ph idx="1"/>
          </p:nvPr>
        </p:nvSpPr>
        <p:spPr>
          <a:xfrm>
            <a:off x="625736" y="831343"/>
            <a:ext cx="4014395" cy="1027489"/>
          </a:xfrm>
        </p:spPr>
        <p:txBody>
          <a:bodyPr vert="horz" lIns="91440" tIns="45720" rIns="91440" bIns="45720" rtlCol="0" anchor="b">
            <a:normAutofit/>
          </a:bodyPr>
          <a:lstStyle/>
          <a:p>
            <a:pPr>
              <a:lnSpc>
                <a:spcPct val="90000"/>
              </a:lnSpc>
            </a:pPr>
            <a:r>
              <a:rPr lang="en-US" sz="2000" b="1" dirty="0">
                <a:solidFill>
                  <a:srgbClr val="FFFFFF"/>
                </a:solidFill>
                <a:effectLst/>
              </a:rPr>
              <a:t>used </a:t>
            </a:r>
            <a:r>
              <a:rPr lang="en-US" sz="2000" b="1" dirty="0" err="1">
                <a:solidFill>
                  <a:srgbClr val="FFFFFF"/>
                </a:solidFill>
                <a:effectLst/>
              </a:rPr>
              <a:t>train_data.hist</a:t>
            </a:r>
            <a:r>
              <a:rPr lang="en-US" sz="2000" b="1" dirty="0">
                <a:solidFill>
                  <a:srgbClr val="FFFFFF"/>
                </a:solidFill>
                <a:effectLst/>
              </a:rPr>
              <a:t>() to know how the values of the attribute is distributed </a:t>
            </a:r>
            <a:endParaRPr lang="en-US" sz="2000" b="1" dirty="0">
              <a:solidFill>
                <a:srgbClr val="FFFFFF"/>
              </a:solidFill>
            </a:endParaRPr>
          </a:p>
        </p:txBody>
      </p:sp>
      <p:pic>
        <p:nvPicPr>
          <p:cNvPr id="8" name="Picture 7">
            <a:extLst>
              <a:ext uri="{FF2B5EF4-FFF2-40B4-BE49-F238E27FC236}">
                <a16:creationId xmlns:a16="http://schemas.microsoft.com/office/drawing/2014/main" id="{777477A6-4651-A1E8-A62D-48C72E5E037E}"/>
              </a:ext>
            </a:extLst>
          </p:cNvPr>
          <p:cNvPicPr>
            <a:picLocks noChangeAspect="1"/>
          </p:cNvPicPr>
          <p:nvPr/>
        </p:nvPicPr>
        <p:blipFill>
          <a:blip r:embed="rId2"/>
          <a:stretch>
            <a:fillRect/>
          </a:stretch>
        </p:blipFill>
        <p:spPr>
          <a:xfrm>
            <a:off x="5078308" y="0"/>
            <a:ext cx="6991349" cy="5021794"/>
          </a:xfrm>
          <a:prstGeom prst="rect">
            <a:avLst/>
          </a:prstGeom>
        </p:spPr>
      </p:pic>
      <p:sp>
        <p:nvSpPr>
          <p:cNvPr id="4" name="Footer Placeholder 3">
            <a:extLst>
              <a:ext uri="{FF2B5EF4-FFF2-40B4-BE49-F238E27FC236}">
                <a16:creationId xmlns:a16="http://schemas.microsoft.com/office/drawing/2014/main" id="{3A207680-801C-4033-BFD5-D1D0FD6A5E01}"/>
              </a:ext>
            </a:extLst>
          </p:cNvPr>
          <p:cNvSpPr>
            <a:spLocks noGrp="1"/>
          </p:cNvSpPr>
          <p:nvPr>
            <p:ph type="ftr" sz="quarter" idx="11"/>
          </p:nvPr>
        </p:nvSpPr>
        <p:spPr>
          <a:xfrm>
            <a:off x="328108" y="6356350"/>
            <a:ext cx="4609652" cy="365125"/>
          </a:xfrm>
        </p:spPr>
        <p:txBody>
          <a:bodyPr vert="horz" lIns="91440" tIns="45720" rIns="91440" bIns="45720" rtlCol="0" anchor="ctr">
            <a:normAutofit/>
          </a:bodyPr>
          <a:lstStyle/>
          <a:p>
            <a:pPr>
              <a:spcAft>
                <a:spcPts val="600"/>
              </a:spcAft>
            </a:pPr>
            <a:r>
              <a:rPr lang="en-GB" kern="1200" dirty="0">
                <a:solidFill>
                  <a:srgbClr val="FFFFFF"/>
                </a:solidFill>
                <a:effectLst>
                  <a:outerShdw blurRad="38100" dist="38100" dir="2700000" algn="tl">
                    <a:srgbClr val="000000">
                      <a:alpha val="43137"/>
                    </a:srgbClr>
                  </a:outerShdw>
                </a:effectLst>
                <a:latin typeface="+mn-lt"/>
                <a:ea typeface="+mn-ea"/>
                <a:cs typeface="+mn-cs"/>
              </a:rPr>
              <a:t>SHAI Project</a:t>
            </a:r>
            <a:endParaRPr lang="en-US" kern="1200" dirty="0">
              <a:solidFill>
                <a:srgbClr val="FFFFFF"/>
              </a:solidFill>
              <a:effectLst>
                <a:outerShdw blurRad="38100" dist="38100" dir="2700000" algn="tl">
                  <a:srgbClr val="000000">
                    <a:alpha val="43137"/>
                  </a:srgbClr>
                </a:outerShdw>
              </a:effectLst>
              <a:latin typeface="+mn-lt"/>
              <a:ea typeface="+mn-ea"/>
              <a:cs typeface="+mn-cs"/>
            </a:endParaRPr>
          </a:p>
        </p:txBody>
      </p:sp>
      <p:sp>
        <p:nvSpPr>
          <p:cNvPr id="7" name="Slide Number Placeholder 6">
            <a:extLst>
              <a:ext uri="{FF2B5EF4-FFF2-40B4-BE49-F238E27FC236}">
                <a16:creationId xmlns:a16="http://schemas.microsoft.com/office/drawing/2014/main" id="{D7C2F16B-D7FE-D16E-98AA-CB04A364CD13}"/>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CD6D940D-6D44-4DF9-9322-B4B11F7EDCD0}"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8</a:t>
            </a:fld>
            <a:endParaRPr kumimoji="0" lang="en-US" b="0" i="0" u="none" strike="noStrike" cap="none" spc="0" normalizeH="0" baseline="0" noProof="0">
              <a:ln>
                <a:noFill/>
              </a:ln>
              <a:effectLst/>
              <a:uLnTx/>
              <a:uFillTx/>
            </a:endParaRPr>
          </a:p>
        </p:txBody>
      </p:sp>
      <p:sp>
        <p:nvSpPr>
          <p:cNvPr id="9" name="TextBox 8">
            <a:extLst>
              <a:ext uri="{FF2B5EF4-FFF2-40B4-BE49-F238E27FC236}">
                <a16:creationId xmlns:a16="http://schemas.microsoft.com/office/drawing/2014/main" id="{F1DF491D-0625-5167-2849-6C06C7B28749}"/>
              </a:ext>
            </a:extLst>
          </p:cNvPr>
          <p:cNvSpPr txBox="1"/>
          <p:nvPr/>
        </p:nvSpPr>
        <p:spPr>
          <a:xfrm>
            <a:off x="438177" y="2018145"/>
            <a:ext cx="4201954" cy="3539430"/>
          </a:xfrm>
          <a:prstGeom prst="rect">
            <a:avLst/>
          </a:prstGeom>
          <a:noFill/>
        </p:spPr>
        <p:txBody>
          <a:bodyPr wrap="square" rtlCol="0">
            <a:spAutoFit/>
          </a:bodyPr>
          <a:lstStyle/>
          <a:p>
            <a:r>
              <a:rPr lang="en-US" sz="1400" dirty="0">
                <a:solidFill>
                  <a:schemeClr val="bg1"/>
                </a:solidFill>
              </a:rPr>
              <a:t>The histograms reveal interesting insights about the data. Firstly, the 'carat' column exhibits a skewed right distribution, indicating that a majority of diamonds have a weight of less than 1 carat. Moving on to the 'depth' column, the distribution appears to be roughly normal, but there are noticeable outliers above 70 degrees. In contrast, the 'table' column displays a bimodal distribution, with one peak centered around 53 degrees and another around 60 degrees. Lastly, the 'price' column demonstrates a skewed right distribution, suggesting that most diamonds in the dataset are priced below $10,000. These observations provide valuable information about the characteristics and pricing trends of the diamonds.</a:t>
            </a:r>
          </a:p>
        </p:txBody>
      </p:sp>
    </p:spTree>
    <p:extLst>
      <p:ext uri="{BB962C8B-B14F-4D97-AF65-F5344CB8AC3E}">
        <p14:creationId xmlns:p14="http://schemas.microsoft.com/office/powerpoint/2010/main" val="1767257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38FA0994-90D4-4E81-80B0-00014DDB6F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FC57EC3-C5D7-417B-9930-FB3C9FE3F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C32C00-DFEA-CDD7-E794-A1747AF0169D}"/>
              </a:ext>
            </a:extLst>
          </p:cNvPr>
          <p:cNvSpPr>
            <a:spLocks noGrp="1"/>
          </p:cNvSpPr>
          <p:nvPr>
            <p:ph type="title"/>
          </p:nvPr>
        </p:nvSpPr>
        <p:spPr>
          <a:xfrm>
            <a:off x="386080" y="812800"/>
            <a:ext cx="2245360" cy="3721100"/>
          </a:xfrm>
        </p:spPr>
        <p:txBody>
          <a:bodyPr vert="horz" lIns="91440" tIns="45720" rIns="91440" bIns="45720" rtlCol="0" anchor="t">
            <a:normAutofit/>
          </a:bodyPr>
          <a:lstStyle/>
          <a:p>
            <a:r>
              <a:rPr lang="en-US" sz="2600" spc="-40">
                <a:solidFill>
                  <a:srgbClr val="FFFFFF"/>
                </a:solidFill>
              </a:rPr>
              <a:t>visualization</a:t>
            </a:r>
          </a:p>
        </p:txBody>
      </p:sp>
      <p:pic>
        <p:nvPicPr>
          <p:cNvPr id="11" name="Picture 10">
            <a:extLst>
              <a:ext uri="{FF2B5EF4-FFF2-40B4-BE49-F238E27FC236}">
                <a16:creationId xmlns:a16="http://schemas.microsoft.com/office/drawing/2014/main" id="{829EA956-5DE3-AEC6-6220-B53C2790651D}"/>
              </a:ext>
            </a:extLst>
          </p:cNvPr>
          <p:cNvPicPr>
            <a:picLocks noChangeAspect="1"/>
          </p:cNvPicPr>
          <p:nvPr/>
        </p:nvPicPr>
        <p:blipFill>
          <a:blip r:embed="rId2"/>
          <a:stretch>
            <a:fillRect/>
          </a:stretch>
        </p:blipFill>
        <p:spPr>
          <a:xfrm>
            <a:off x="3286125" y="1021438"/>
            <a:ext cx="8905875" cy="2407561"/>
          </a:xfrm>
          <a:prstGeom prst="rect">
            <a:avLst/>
          </a:prstGeom>
        </p:spPr>
      </p:pic>
      <p:sp>
        <p:nvSpPr>
          <p:cNvPr id="5" name="Content Placeholder 4">
            <a:extLst>
              <a:ext uri="{FF2B5EF4-FFF2-40B4-BE49-F238E27FC236}">
                <a16:creationId xmlns:a16="http://schemas.microsoft.com/office/drawing/2014/main" id="{B52DE087-7FF2-D3EA-7832-7B18504DCE27}"/>
              </a:ext>
            </a:extLst>
          </p:cNvPr>
          <p:cNvSpPr>
            <a:spLocks noGrp="1"/>
          </p:cNvSpPr>
          <p:nvPr>
            <p:ph idx="1"/>
          </p:nvPr>
        </p:nvSpPr>
        <p:spPr>
          <a:xfrm>
            <a:off x="3514725" y="3789838"/>
            <a:ext cx="7670800" cy="2204402"/>
          </a:xfrm>
        </p:spPr>
        <p:txBody>
          <a:bodyPr vert="horz" lIns="91440" tIns="45720" rIns="91440" bIns="45720" rtlCol="0">
            <a:normAutofit/>
          </a:bodyPr>
          <a:lstStyle/>
          <a:p>
            <a:pPr indent="-228600">
              <a:lnSpc>
                <a:spcPct val="100000"/>
              </a:lnSpc>
              <a:buFont typeface="Arial" panose="020B0604020202020204" pitchFamily="34" charset="0"/>
              <a:buChar char="•"/>
            </a:pPr>
            <a:r>
              <a:rPr lang="en-US" sz="1100" dirty="0"/>
              <a:t>The box plots provide insightful observations about the data distribution. Starting with the 'carat' column, it is notable that there are several outliers above 3 carats, indicating the presence of larger and potentially rarer diamonds in the dataset. Moving on to the 'depth' column, the median value of approximately 62 degrees suggests that the majority of diamonds have a depth around this value. However, there are also outliers above 70 degrees, suggesting the existence of diamonds with unusually high depth measurements. Similarly, in the 'table' column, the median value of around 57 degrees indicates that most diamonds have a table measurement around this range. However, outliers above 70 degrees suggest the presence of diamonds with larger table sizes. Lastly, in the 'price' column, there are several outliers exceeding $15,000, suggesting the existence of high-priced diamonds in the dataset. These observations shed light on the characteristics and potential variations in carat, depth, table, and price among the diamonds.</a:t>
            </a:r>
          </a:p>
        </p:txBody>
      </p:sp>
      <p:sp>
        <p:nvSpPr>
          <p:cNvPr id="4" name="Footer Placeholder 3">
            <a:extLst>
              <a:ext uri="{FF2B5EF4-FFF2-40B4-BE49-F238E27FC236}">
                <a16:creationId xmlns:a16="http://schemas.microsoft.com/office/drawing/2014/main" id="{0725A814-815B-F0E1-0294-50481E904A1C}"/>
              </a:ext>
            </a:extLst>
          </p:cNvPr>
          <p:cNvSpPr>
            <a:spLocks noGrp="1"/>
          </p:cNvSpPr>
          <p:nvPr>
            <p:ph type="ftr" sz="quarter" idx="11"/>
          </p:nvPr>
        </p:nvSpPr>
        <p:spPr>
          <a:xfrm>
            <a:off x="199277" y="6356350"/>
            <a:ext cx="2787763" cy="365125"/>
          </a:xfrm>
        </p:spPr>
        <p:txBody>
          <a:bodyPr vert="horz" lIns="91440" tIns="45720" rIns="91440" bIns="45720" rtlCol="0" anchor="ctr">
            <a:normAutofit/>
          </a:bodyPr>
          <a:lstStyle/>
          <a:p>
            <a:pPr>
              <a:spcAft>
                <a:spcPts val="600"/>
              </a:spcAft>
            </a:pPr>
            <a:r>
              <a:rPr lang="en-GB" kern="1200" dirty="0">
                <a:solidFill>
                  <a:srgbClr val="FFFFFF"/>
                </a:solidFill>
                <a:effectLst>
                  <a:outerShdw blurRad="38100" dist="38100" dir="2700000" algn="tl">
                    <a:srgbClr val="000000">
                      <a:alpha val="43137"/>
                    </a:srgbClr>
                  </a:outerShdw>
                </a:effectLst>
                <a:latin typeface="+mn-lt"/>
                <a:ea typeface="+mn-ea"/>
                <a:cs typeface="+mn-cs"/>
              </a:rPr>
              <a:t>SHAI Project</a:t>
            </a:r>
            <a:endParaRPr lang="en-US" kern="1200" dirty="0">
              <a:solidFill>
                <a:srgbClr val="FFFFFF"/>
              </a:solidFill>
              <a:effectLst>
                <a:outerShdw blurRad="38100" dist="38100" dir="2700000" algn="tl">
                  <a:srgbClr val="000000">
                    <a:alpha val="43137"/>
                  </a:srgbClr>
                </a:outerShdw>
              </a:effectLst>
              <a:latin typeface="+mn-lt"/>
              <a:ea typeface="+mn-ea"/>
              <a:cs typeface="+mn-cs"/>
            </a:endParaRPr>
          </a:p>
        </p:txBody>
      </p:sp>
      <p:sp>
        <p:nvSpPr>
          <p:cNvPr id="7" name="Slide Number Placeholder 6">
            <a:extLst>
              <a:ext uri="{FF2B5EF4-FFF2-40B4-BE49-F238E27FC236}">
                <a16:creationId xmlns:a16="http://schemas.microsoft.com/office/drawing/2014/main" id="{8E6734B0-2172-DB2E-5F6E-3B0DB3A1E837}"/>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CD6D940D-6D44-4DF9-9322-B4B11F7EDCD0}"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9</a:t>
            </a:fld>
            <a:endParaRPr kumimoji="0" lang="en-US" b="0" i="0" u="none" strike="noStrike" cap="none" spc="0" normalizeH="0" baseline="0" noProof="0">
              <a:ln>
                <a:noFill/>
              </a:ln>
              <a:effectLst/>
              <a:uLnTx/>
              <a:uFillTx/>
            </a:endParaRPr>
          </a:p>
        </p:txBody>
      </p:sp>
      <p:sp>
        <p:nvSpPr>
          <p:cNvPr id="3" name="TextBox 2">
            <a:extLst>
              <a:ext uri="{FF2B5EF4-FFF2-40B4-BE49-F238E27FC236}">
                <a16:creationId xmlns:a16="http://schemas.microsoft.com/office/drawing/2014/main" id="{18C29BD9-AE02-8938-43CA-2B63D7AD75C6}"/>
              </a:ext>
            </a:extLst>
          </p:cNvPr>
          <p:cNvSpPr txBox="1"/>
          <p:nvPr/>
        </p:nvSpPr>
        <p:spPr>
          <a:xfrm>
            <a:off x="492171" y="1463675"/>
            <a:ext cx="2432163" cy="923330"/>
          </a:xfrm>
          <a:prstGeom prst="rect">
            <a:avLst/>
          </a:prstGeom>
          <a:noFill/>
        </p:spPr>
        <p:txBody>
          <a:bodyPr wrap="square" rtlCol="0">
            <a:spAutoFit/>
          </a:bodyPr>
          <a:lstStyle/>
          <a:p>
            <a:r>
              <a:rPr lang="en-GB" dirty="0">
                <a:solidFill>
                  <a:schemeClr val="bg1"/>
                </a:solidFill>
              </a:rPr>
              <a:t>Used boxplot to get to see the outliers on the dataset</a:t>
            </a:r>
            <a:endParaRPr lang="en-US" dirty="0">
              <a:solidFill>
                <a:schemeClr val="bg1"/>
              </a:solidFill>
            </a:endParaRPr>
          </a:p>
        </p:txBody>
      </p:sp>
    </p:spTree>
    <p:extLst>
      <p:ext uri="{BB962C8B-B14F-4D97-AF65-F5344CB8AC3E}">
        <p14:creationId xmlns:p14="http://schemas.microsoft.com/office/powerpoint/2010/main" val="1483351460"/>
      </p:ext>
    </p:extLst>
  </p:cSld>
  <p:clrMapOvr>
    <a:masterClrMapping/>
  </p:clrMapOvr>
</p:sld>
</file>

<file path=ppt/theme/theme1.xml><?xml version="1.0" encoding="utf-8"?>
<a:theme xmlns:a="http://schemas.openxmlformats.org/drawingml/2006/main" name="ColorBlockVTI">
  <a:themeElements>
    <a:clrScheme name="ColorBlock Color Scheme">
      <a:dk1>
        <a:sysClr val="windowText" lastClr="000000"/>
      </a:dk1>
      <a:lt1>
        <a:sysClr val="window" lastClr="FFFFFF"/>
      </a:lt1>
      <a:dk2>
        <a:srgbClr val="002044"/>
      </a:dk2>
      <a:lt2>
        <a:srgbClr val="F5F0F3"/>
      </a:lt2>
      <a:accent1>
        <a:srgbClr val="4A41C5"/>
      </a:accent1>
      <a:accent2>
        <a:srgbClr val="37997B"/>
      </a:accent2>
      <a:accent3>
        <a:srgbClr val="17B4DF"/>
      </a:accent3>
      <a:accent4>
        <a:srgbClr val="E69500"/>
      </a:accent4>
      <a:accent5>
        <a:srgbClr val="276D77"/>
      </a:accent5>
      <a:accent6>
        <a:srgbClr val="386ECE"/>
      </a:accent6>
      <a:hlink>
        <a:srgbClr val="AF1DAF"/>
      </a:hlink>
      <a:folHlink>
        <a:srgbClr val="FE5C68"/>
      </a:folHlink>
    </a:clrScheme>
    <a:fontScheme name="Custom 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orBlockVTI" id="{733CB85B-8F47-42FB-9326-9FF507018D27}" vid="{069BD9C2-DF61-4F2B-A577-A59C7FC2FF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9D43D7E1B70F84CA98D903231F0CAB9" ma:contentTypeVersion="11" ma:contentTypeDescription="Create a new document." ma:contentTypeScope="" ma:versionID="bd92ee15242d793f8bbdcfed7a427201">
  <xsd:schema xmlns:xsd="http://www.w3.org/2001/XMLSchema" xmlns:xs="http://www.w3.org/2001/XMLSchema" xmlns:p="http://schemas.microsoft.com/office/2006/metadata/properties" xmlns:ns3="5d540604-85bd-4093-8f3a-6d8c063e60c1" xmlns:ns4="34734c6c-d8a2-4859-9172-475cdbc9ee40" targetNamespace="http://schemas.microsoft.com/office/2006/metadata/properties" ma:root="true" ma:fieldsID="9d590229a225b2d6f8dc3e12438c587e" ns3:_="" ns4:_="">
    <xsd:import namespace="5d540604-85bd-4093-8f3a-6d8c063e60c1"/>
    <xsd:import namespace="34734c6c-d8a2-4859-9172-475cdbc9ee40"/>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d540604-85bd-4093-8f3a-6d8c063e60c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4734c6c-d8a2-4859-9172-475cdbc9ee4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6C64F8D-F597-4A1D-A60D-6EBDEADF890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d540604-85bd-4093-8f3a-6d8c063e60c1"/>
    <ds:schemaRef ds:uri="34734c6c-d8a2-4859-9172-475cdbc9ee4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8757C30-AE9A-4680-90EB-19D282EC2B7C}">
  <ds:schemaRefs>
    <ds:schemaRef ds:uri="http://purl.org/dc/terms/"/>
    <ds:schemaRef ds:uri="34734c6c-d8a2-4859-9172-475cdbc9ee40"/>
    <ds:schemaRef ds:uri="5d540604-85bd-4093-8f3a-6d8c063e60c1"/>
    <ds:schemaRef ds:uri="http://purl.org/dc/dcmitype/"/>
    <ds:schemaRef ds:uri="http://schemas.microsoft.com/office/2006/metadata/properties"/>
    <ds:schemaRef ds:uri="http://www.w3.org/XML/1998/namespace"/>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A5CCB28C-7D26-4A36-9CFC-D739C28F3D18}">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Color block design</Template>
  <TotalTime>1323</TotalTime>
  <Words>2421</Words>
  <Application>Microsoft Office PowerPoint</Application>
  <PresentationFormat>Widescreen</PresentationFormat>
  <Paragraphs>107</Paragraphs>
  <Slides>19</Slides>
  <Notes>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Arial Unicode MS</vt:lpstr>
      <vt:lpstr>Avenir Next LT Pro</vt:lpstr>
      <vt:lpstr>Calibri</vt:lpstr>
      <vt:lpstr>ColorBlockVTI</vt:lpstr>
      <vt:lpstr>Diamond price prediction</vt:lpstr>
      <vt:lpstr>Agenda</vt:lpstr>
      <vt:lpstr>Introduction</vt:lpstr>
      <vt:lpstr>Topic one</vt:lpstr>
      <vt:lpstr>About dataset</vt:lpstr>
      <vt:lpstr>About dataset</vt:lpstr>
      <vt:lpstr>Topic two</vt:lpstr>
      <vt:lpstr>                             visualization</vt:lpstr>
      <vt:lpstr>visualization</vt:lpstr>
      <vt:lpstr>visualization</vt:lpstr>
      <vt:lpstr>visualization</vt:lpstr>
      <vt:lpstr>visualization</vt:lpstr>
      <vt:lpstr>Topic three</vt:lpstr>
      <vt:lpstr>Data pre-processing and Building model </vt:lpstr>
      <vt:lpstr>In this code, we are preparing the data for a regression task using a random forest model. First, we define the order of categories based on their quality, such as the cut quality, clarity grade, and color grade. Then, we set up a column transformer, which applies different preprocessing steps to different columns of the data. The transformer includes an ordinal encoder to convert the categorical columns ('cut', 'clarity', 'color') into ordinal integers based on the specified category order. It also includes a simple imputer that replaces missing values in numerical columns ('carat', 'depth', 'table', 'x', 'y', 'z') with the mean of each column. Additionally, we drop the 'Id' column from the data. Next, we create a pipeline that combines the preprocessor with additional steps. The pipeline starts with the preprocessor we defined earlier, followed by a standard scaler that standardizes the numerical features by subtracting the mean and scaling to unit variance. The final step in the pipeline is a random forest regressor model with a random state of 42 for reproducibility. To optimize the model's performance, we define a hyperparameter grid that specifies the range of values to search for the best combination of hyperparameters. It includes parameters such as the number of estimators (trees) in the random forest, the maximum depth of the trees, and the minimum number of samples required to split an internal node. By setting up the column transformer, pipeline, and hyperparameter grid, we are now ready to preprocess the data, train the model, and find the best hyperparameters using techniques like grid search and cross-validation. </vt:lpstr>
      <vt:lpstr>In This code we tried to evaluates the trained model on the validation data by predicting the target variable (y_val_pred) using the predict method of the grid search object (grid_search). then calculates the root mean squared error (RMSE) between the predicted values and the actual values (y_val) using the mean_squared_error function from scikit-learn. Then , the model is used to predict the prices for the test data.  The predicted prices are obtained by calling the predict method of the grid search object on the test data (test_data.drop('Id', axis=1)),  and the results are stored in the 'price' column of the test_data DataFrame. Finally, the results, including the 'Id' and 'price' columns, are saved to a CSV file named 'submission.csv' using the to_csv function.  </vt:lpstr>
      <vt:lpstr>Summary</vt:lpstr>
      <vt:lpstr>Team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Diamond price prediction</dc:title>
  <dc:creator>ياسمين محمد عبد الجبار حماد</dc:creator>
  <cp:lastModifiedBy>ياسمين محمد عبد الجبار حماد</cp:lastModifiedBy>
  <cp:revision>7</cp:revision>
  <dcterms:created xsi:type="dcterms:W3CDTF">2023-05-12T00:10:58Z</dcterms:created>
  <dcterms:modified xsi:type="dcterms:W3CDTF">2023-05-13T12:04:19Z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0x01010059D43D7E1B70F84CA98D903231F0CAB9</vt:lpwstr>
  </property>
</Properties>
</file>